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28" r:id="rId4"/>
    <p:sldMasterId id="2147483743" r:id="rId5"/>
  </p:sldMasterIdLst>
  <p:notesMasterIdLst>
    <p:notesMasterId r:id="rId20"/>
  </p:notesMasterIdLst>
  <p:handoutMasterIdLst>
    <p:handoutMasterId r:id="rId21"/>
  </p:handoutMasterIdLst>
  <p:sldIdLst>
    <p:sldId id="2142534454" r:id="rId6"/>
    <p:sldId id="4889" r:id="rId7"/>
    <p:sldId id="4884" r:id="rId8"/>
    <p:sldId id="4880" r:id="rId9"/>
    <p:sldId id="4872" r:id="rId10"/>
    <p:sldId id="2142534462" r:id="rId11"/>
    <p:sldId id="2142534463" r:id="rId12"/>
    <p:sldId id="542" r:id="rId13"/>
    <p:sldId id="2142534465" r:id="rId14"/>
    <p:sldId id="2142534466" r:id="rId15"/>
    <p:sldId id="2142534468" r:id="rId16"/>
    <p:sldId id="2142534464" r:id="rId17"/>
    <p:sldId id="4878" r:id="rId18"/>
    <p:sldId id="543"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1" pos="3840" userDrawn="1">
          <p15:clr>
            <a:srgbClr val="A4A3A4"/>
          </p15:clr>
        </p15:guide>
        <p15:guide id="1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099579-ED46-C290-4BC7-FFCA1D24CC30}" name="有田　元則" initials="有田" userId="S::arita-m1@asahi.com::68c1bc64-1da4-48cb-9b20-11c9d9418be7" providerId="AD"/>
  <p188:author id="{E0CE498F-F892-C745-BCE9-FEC3C685118D}" name="小祝　結佳" initials="小祝　結佳" userId="S::koiwai-y@asahi.com::33c6a059-4c4d-4f2a-bb08-f6615d93e190" providerId="AD"/>
  <p188:author id="{BD2C08C8-063E-19E7-D4F8-CAD1AF5472C1}" name="正人 坂上" initials="正人" userId="1803a0222b7eeb2c" providerId="Windows Live"/>
  <p188:author id="{2C4884CB-7555-ADD7-8FE8-23C9767FB2F3}" name="坂上　正人" initials="坂上　正人" userId="S::sakajo-m@asahi.com::de84e2de-cc80-4e5f-88eb-721cffe1f0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186E"/>
    <a:srgbClr val="F2E6DA"/>
    <a:srgbClr val="A6A6A6"/>
    <a:srgbClr val="E4007F"/>
    <a:srgbClr val="595959"/>
    <a:srgbClr val="373737"/>
    <a:srgbClr val="936B19"/>
    <a:srgbClr val="212121"/>
    <a:srgbClr val="B3B3B3"/>
    <a:srgbClr val="EC1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ED00F7-66E5-092F-0EBE-FE4EF45017D0}" v="2" dt="2025-05-26T06:10:10.548"/>
  </p1510:revLst>
</p1510:revInfo>
</file>

<file path=ppt/tableStyles.xml><?xml version="1.0" encoding="utf-8"?>
<a:tblStyleLst xmlns:a="http://schemas.openxmlformats.org/drawingml/2006/main" def="{5C22544A-7EE6-4342-B048-85BDC9FD1C3A}">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749" autoAdjust="0"/>
  </p:normalViewPr>
  <p:slideViewPr>
    <p:cSldViewPr snapToGrid="0">
      <p:cViewPr varScale="1">
        <p:scale>
          <a:sx n="88" d="100"/>
          <a:sy n="88" d="100"/>
        </p:scale>
        <p:origin x="466" y="288"/>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上　浩二" userId="S::yamagami-k2@asahi.com::a2974e24-0f38-41e3-bf94-e8b798073130" providerId="AD" clId="Web-{656E1BE9-B424-7111-9A37-33FD9BFB351D}"/>
    <pc:docChg chg="modSld">
      <pc:chgData name="山上　浩二" userId="S::yamagami-k2@asahi.com::a2974e24-0f38-41e3-bf94-e8b798073130" providerId="AD" clId="Web-{656E1BE9-B424-7111-9A37-33FD9BFB351D}" dt="2024-06-17T14:15:44.635" v="9" actId="20577"/>
      <pc:docMkLst>
        <pc:docMk/>
      </pc:docMkLst>
      <pc:sldChg chg="modSp">
        <pc:chgData name="山上　浩二" userId="S::yamagami-k2@asahi.com::a2974e24-0f38-41e3-bf94-e8b798073130" providerId="AD" clId="Web-{656E1BE9-B424-7111-9A37-33FD9BFB351D}" dt="2024-06-17T14:15:44.635" v="9" actId="20577"/>
        <pc:sldMkLst>
          <pc:docMk/>
          <pc:sldMk cId="2500637818" sldId="2142534454"/>
        </pc:sldMkLst>
        <pc:spChg chg="mod">
          <ac:chgData name="山上　浩二" userId="S::yamagami-k2@asahi.com::a2974e24-0f38-41e3-bf94-e8b798073130" providerId="AD" clId="Web-{656E1BE9-B424-7111-9A37-33FD9BFB351D}" dt="2024-06-17T14:15:44.635" v="9" actId="20577"/>
          <ac:spMkLst>
            <pc:docMk/>
            <pc:sldMk cId="2500637818" sldId="2142534454"/>
            <ac:spMk id="3" creationId="{9D0F8682-BCE7-4510-0BF2-366FEFFFD080}"/>
          </ac:spMkLst>
        </pc:spChg>
      </pc:sldChg>
    </pc:docChg>
  </pc:docChgLst>
  <pc:docChgLst>
    <pc:chgData name="小祝　結佳" userId="S::koiwai-y@asahi.com::33c6a059-4c4d-4f2a-bb08-f6615d93e190" providerId="AD" clId="Web-{3DCADE4C-541F-F213-1384-A507FBF64623}"/>
    <pc:docChg chg="modSld">
      <pc:chgData name="小祝　結佳" userId="S::koiwai-y@asahi.com::33c6a059-4c4d-4f2a-bb08-f6615d93e190" providerId="AD" clId="Web-{3DCADE4C-541F-F213-1384-A507FBF64623}" dt="2024-07-05T02:27:49.497" v="0" actId="1076"/>
      <pc:docMkLst>
        <pc:docMk/>
      </pc:docMkLst>
      <pc:sldChg chg="modSp">
        <pc:chgData name="小祝　結佳" userId="S::koiwai-y@asahi.com::33c6a059-4c4d-4f2a-bb08-f6615d93e190" providerId="AD" clId="Web-{3DCADE4C-541F-F213-1384-A507FBF64623}" dt="2024-07-05T02:27:49.497" v="0" actId="1076"/>
        <pc:sldMkLst>
          <pc:docMk/>
          <pc:sldMk cId="2117463600" sldId="4884"/>
        </pc:sldMkLst>
        <pc:graphicFrameChg chg="mod">
          <ac:chgData name="小祝　結佳" userId="S::koiwai-y@asahi.com::33c6a059-4c4d-4f2a-bb08-f6615d93e190" providerId="AD" clId="Web-{3DCADE4C-541F-F213-1384-A507FBF64623}" dt="2024-07-05T02:27:49.497" v="0" actId="1076"/>
          <ac:graphicFrameMkLst>
            <pc:docMk/>
            <pc:sldMk cId="2117463600" sldId="4884"/>
            <ac:graphicFrameMk id="18" creationId="{979A1C84-1C2E-3D17-E85D-BBFE7A6C340F}"/>
          </ac:graphicFrameMkLst>
        </pc:graphicFrameChg>
      </pc:sldChg>
    </pc:docChg>
  </pc:docChgLst>
  <pc:docChgLst>
    <pc:chgData name="坂上　正人" userId="de84e2de-cc80-4e5f-88eb-721cffe1f0a2" providerId="ADAL" clId="{C40E4376-470D-49FC-9CFA-442454D37E95}"/>
    <pc:docChg chg="custSel modSld addMainMaster modMainMaster">
      <pc:chgData name="坂上　正人" userId="de84e2de-cc80-4e5f-88eb-721cffe1f0a2" providerId="ADAL" clId="{C40E4376-470D-49FC-9CFA-442454D37E95}" dt="2024-06-20T03:16:17.864" v="23" actId="478"/>
      <pc:docMkLst>
        <pc:docMk/>
      </pc:docMkLst>
      <pc:sldChg chg="addSp delSp modSp mod chgLayout">
        <pc:chgData name="坂上　正人" userId="de84e2de-cc80-4e5f-88eb-721cffe1f0a2" providerId="ADAL" clId="{C40E4376-470D-49FC-9CFA-442454D37E95}" dt="2024-06-20T03:14:57.104" v="9"/>
        <pc:sldMkLst>
          <pc:docMk/>
          <pc:sldMk cId="3024252061" sldId="542"/>
        </pc:sldMkLst>
        <pc:spChg chg="add del mod">
          <ac:chgData name="坂上　正人" userId="de84e2de-cc80-4e5f-88eb-721cffe1f0a2" providerId="ADAL" clId="{C40E4376-470D-49FC-9CFA-442454D37E95}" dt="2024-06-20T03:14:10.544" v="1" actId="6264"/>
          <ac:spMkLst>
            <pc:docMk/>
            <pc:sldMk cId="3024252061" sldId="542"/>
            <ac:spMk id="2" creationId="{2D5065C1-6A97-7B72-A2FC-BA22B7E90390}"/>
          </ac:spMkLst>
        </pc:spChg>
        <pc:spChg chg="mod ord">
          <ac:chgData name="坂上　正人" userId="de84e2de-cc80-4e5f-88eb-721cffe1f0a2" providerId="ADAL" clId="{C40E4376-470D-49FC-9CFA-442454D37E95}" dt="2024-06-20T03:14:10.544" v="1" actId="6264"/>
          <ac:spMkLst>
            <pc:docMk/>
            <pc:sldMk cId="3024252061" sldId="542"/>
            <ac:spMk id="3" creationId="{8AC033EE-1224-069A-FB9F-C96470024DDA}"/>
          </ac:spMkLst>
        </pc:spChg>
        <pc:spChg chg="add del mod">
          <ac:chgData name="坂上　正人" userId="de84e2de-cc80-4e5f-88eb-721cffe1f0a2" providerId="ADAL" clId="{C40E4376-470D-49FC-9CFA-442454D37E95}" dt="2024-06-20T03:14:10.544" v="1" actId="6264"/>
          <ac:spMkLst>
            <pc:docMk/>
            <pc:sldMk cId="3024252061" sldId="542"/>
            <ac:spMk id="4" creationId="{07ABFB6D-369D-FE93-D3F9-87D83751F6FD}"/>
          </ac:spMkLst>
        </pc:spChg>
        <pc:spChg chg="add mod">
          <ac:chgData name="坂上　正人" userId="de84e2de-cc80-4e5f-88eb-721cffe1f0a2" providerId="ADAL" clId="{C40E4376-470D-49FC-9CFA-442454D37E95}" dt="2024-06-20T03:14:57.104" v="9"/>
          <ac:spMkLst>
            <pc:docMk/>
            <pc:sldMk cId="3024252061" sldId="542"/>
            <ac:spMk id="5" creationId="{0DCC550F-94FE-1E67-F90A-DCC6DAB0EEF0}"/>
          </ac:spMkLst>
        </pc:spChg>
        <pc:spChg chg="mod ord">
          <ac:chgData name="坂上　正人" userId="de84e2de-cc80-4e5f-88eb-721cffe1f0a2" providerId="ADAL" clId="{C40E4376-470D-49FC-9CFA-442454D37E95}" dt="2024-06-20T03:14:10.544" v="1" actId="6264"/>
          <ac:spMkLst>
            <pc:docMk/>
            <pc:sldMk cId="3024252061" sldId="542"/>
            <ac:spMk id="6" creationId="{DF24B42C-A673-E724-BD8F-D3C3F561C893}"/>
          </ac:spMkLst>
        </pc:spChg>
      </pc:sldChg>
      <pc:sldChg chg="addSp delSp modSp mod chgLayout">
        <pc:chgData name="坂上　正人" userId="de84e2de-cc80-4e5f-88eb-721cffe1f0a2" providerId="ADAL" clId="{C40E4376-470D-49FC-9CFA-442454D37E95}" dt="2024-06-20T03:15:51.160" v="15" actId="478"/>
        <pc:sldMkLst>
          <pc:docMk/>
          <pc:sldMk cId="1790561314" sldId="543"/>
        </pc:sldMkLst>
        <pc:spChg chg="add del mod">
          <ac:chgData name="坂上　正人" userId="de84e2de-cc80-4e5f-88eb-721cffe1f0a2" providerId="ADAL" clId="{C40E4376-470D-49FC-9CFA-442454D37E95}" dt="2024-06-20T03:14:10.544" v="1" actId="6264"/>
          <ac:spMkLst>
            <pc:docMk/>
            <pc:sldMk cId="1790561314" sldId="543"/>
            <ac:spMk id="2" creationId="{76F05724-4859-C3D5-F34A-14FB875E0D74}"/>
          </ac:spMkLst>
        </pc:spChg>
        <pc:spChg chg="add del mod">
          <ac:chgData name="坂上　正人" userId="de84e2de-cc80-4e5f-88eb-721cffe1f0a2" providerId="ADAL" clId="{C40E4376-470D-49FC-9CFA-442454D37E95}" dt="2024-06-20T03:14:10.544" v="1" actId="6264"/>
          <ac:spMkLst>
            <pc:docMk/>
            <pc:sldMk cId="1790561314" sldId="543"/>
            <ac:spMk id="3" creationId="{910642BC-CA63-7A3C-5A45-53D7F7A6A0D3}"/>
          </ac:spMkLst>
        </pc:spChg>
        <pc:spChg chg="add del mod ord">
          <ac:chgData name="坂上　正人" userId="de84e2de-cc80-4e5f-88eb-721cffe1f0a2" providerId="ADAL" clId="{C40E4376-470D-49FC-9CFA-442454D37E95}" dt="2024-06-20T03:15:51.160" v="15" actId="478"/>
          <ac:spMkLst>
            <pc:docMk/>
            <pc:sldMk cId="1790561314" sldId="543"/>
            <ac:spMk id="5" creationId="{4A71C19B-0C14-417D-7BEC-AD13AD070857}"/>
          </ac:spMkLst>
        </pc:spChg>
        <pc:spChg chg="add mod">
          <ac:chgData name="坂上　正人" userId="de84e2de-cc80-4e5f-88eb-721cffe1f0a2" providerId="ADAL" clId="{C40E4376-470D-49FC-9CFA-442454D37E95}" dt="2024-06-20T03:15:05.756" v="14"/>
          <ac:spMkLst>
            <pc:docMk/>
            <pc:sldMk cId="1790561314" sldId="543"/>
            <ac:spMk id="20" creationId="{76DE6C45-B067-3F51-1415-28226904CBCF}"/>
          </ac:spMkLst>
        </pc:spChg>
        <pc:spChg chg="mod ord">
          <ac:chgData name="坂上　正人" userId="de84e2de-cc80-4e5f-88eb-721cffe1f0a2" providerId="ADAL" clId="{C40E4376-470D-49FC-9CFA-442454D37E95}" dt="2024-06-20T03:14:10.544" v="1" actId="6264"/>
          <ac:spMkLst>
            <pc:docMk/>
            <pc:sldMk cId="1790561314" sldId="543"/>
            <ac:spMk id="496" creationId="{00000000-0000-0000-0000-000000000000}"/>
          </ac:spMkLst>
        </pc:spChg>
        <pc:spChg chg="mod ord">
          <ac:chgData name="坂上　正人" userId="de84e2de-cc80-4e5f-88eb-721cffe1f0a2" providerId="ADAL" clId="{C40E4376-470D-49FC-9CFA-442454D37E95}" dt="2024-06-20T03:14:10.544" v="1" actId="6264"/>
          <ac:spMkLst>
            <pc:docMk/>
            <pc:sldMk cId="1790561314" sldId="543"/>
            <ac:spMk id="585" creationId="{92C9F3A8-514D-6E98-D227-D11295780049}"/>
          </ac:spMkLst>
        </pc:spChg>
      </pc:sldChg>
      <pc:sldChg chg="addSp delSp modSp mod chgLayout">
        <pc:chgData name="坂上　正人" userId="de84e2de-cc80-4e5f-88eb-721cffe1f0a2" providerId="ADAL" clId="{C40E4376-470D-49FC-9CFA-442454D37E95}" dt="2024-06-20T03:14:52.021" v="6"/>
        <pc:sldMkLst>
          <pc:docMk/>
          <pc:sldMk cId="2160771237" sldId="4872"/>
        </pc:sldMkLst>
        <pc:spChg chg="add del mod">
          <ac:chgData name="坂上　正人" userId="de84e2de-cc80-4e5f-88eb-721cffe1f0a2" providerId="ADAL" clId="{C40E4376-470D-49FC-9CFA-442454D37E95}" dt="2024-06-20T03:14:10.544" v="1" actId="6264"/>
          <ac:spMkLst>
            <pc:docMk/>
            <pc:sldMk cId="2160771237" sldId="4872"/>
            <ac:spMk id="2" creationId="{B0E25943-08BE-4C6A-1C31-8A2A9ED61388}"/>
          </ac:spMkLst>
        </pc:spChg>
        <pc:spChg chg="mod ord">
          <ac:chgData name="坂上　正人" userId="de84e2de-cc80-4e5f-88eb-721cffe1f0a2" providerId="ADAL" clId="{C40E4376-470D-49FC-9CFA-442454D37E95}" dt="2024-06-20T03:14:10.544" v="1" actId="6264"/>
          <ac:spMkLst>
            <pc:docMk/>
            <pc:sldMk cId="2160771237" sldId="4872"/>
            <ac:spMk id="3" creationId="{8AC033EE-1224-069A-FB9F-C96470024DDA}"/>
          </ac:spMkLst>
        </pc:spChg>
        <pc:spChg chg="add del mod">
          <ac:chgData name="坂上　正人" userId="de84e2de-cc80-4e5f-88eb-721cffe1f0a2" providerId="ADAL" clId="{C40E4376-470D-49FC-9CFA-442454D37E95}" dt="2024-06-20T03:14:10.544" v="1" actId="6264"/>
          <ac:spMkLst>
            <pc:docMk/>
            <pc:sldMk cId="2160771237" sldId="4872"/>
            <ac:spMk id="4" creationId="{25F3B2A5-5111-7A41-1C80-7BDD1C526867}"/>
          </ac:spMkLst>
        </pc:spChg>
        <pc:spChg chg="add mod">
          <ac:chgData name="坂上　正人" userId="de84e2de-cc80-4e5f-88eb-721cffe1f0a2" providerId="ADAL" clId="{C40E4376-470D-49FC-9CFA-442454D37E95}" dt="2024-06-20T03:14:52.021" v="6"/>
          <ac:spMkLst>
            <pc:docMk/>
            <pc:sldMk cId="2160771237" sldId="4872"/>
            <ac:spMk id="5" creationId="{CD8E6206-64CB-B2BE-A734-DF4470390F79}"/>
          </ac:spMkLst>
        </pc:spChg>
        <pc:spChg chg="mod ord">
          <ac:chgData name="坂上　正人" userId="de84e2de-cc80-4e5f-88eb-721cffe1f0a2" providerId="ADAL" clId="{C40E4376-470D-49FC-9CFA-442454D37E95}" dt="2024-06-20T03:14:10.544" v="1" actId="6264"/>
          <ac:spMkLst>
            <pc:docMk/>
            <pc:sldMk cId="2160771237" sldId="4872"/>
            <ac:spMk id="6" creationId="{0A784C34-4D50-75CA-C32C-F3D80F33E8F1}"/>
          </ac:spMkLst>
        </pc:spChg>
      </pc:sldChg>
      <pc:sldChg chg="addSp delSp modSp mod chgLayout">
        <pc:chgData name="坂上　正人" userId="de84e2de-cc80-4e5f-88eb-721cffe1f0a2" providerId="ADAL" clId="{C40E4376-470D-49FC-9CFA-442454D37E95}" dt="2024-06-20T03:16:01.052" v="19" actId="478"/>
        <pc:sldMkLst>
          <pc:docMk/>
          <pc:sldMk cId="1632468591" sldId="4876"/>
        </pc:sldMkLst>
        <pc:spChg chg="add del mod">
          <ac:chgData name="坂上　正人" userId="de84e2de-cc80-4e5f-88eb-721cffe1f0a2" providerId="ADAL" clId="{C40E4376-470D-49FC-9CFA-442454D37E95}" dt="2024-06-20T03:14:10.544" v="1" actId="6264"/>
          <ac:spMkLst>
            <pc:docMk/>
            <pc:sldMk cId="1632468591" sldId="4876"/>
            <ac:spMk id="3" creationId="{E3045E8F-3B05-1C1D-77D6-BD4832324506}"/>
          </ac:spMkLst>
        </pc:spChg>
        <pc:spChg chg="add del mod">
          <ac:chgData name="坂上　正人" userId="de84e2de-cc80-4e5f-88eb-721cffe1f0a2" providerId="ADAL" clId="{C40E4376-470D-49FC-9CFA-442454D37E95}" dt="2024-06-20T03:14:10.544" v="1" actId="6264"/>
          <ac:spMkLst>
            <pc:docMk/>
            <pc:sldMk cId="1632468591" sldId="4876"/>
            <ac:spMk id="5" creationId="{BF46B9A6-3CDF-5086-9D0D-FDFDCBB6F5A8}"/>
          </ac:spMkLst>
        </pc:spChg>
        <pc:spChg chg="add del mod ord">
          <ac:chgData name="坂上　正人" userId="de84e2de-cc80-4e5f-88eb-721cffe1f0a2" providerId="ADAL" clId="{C40E4376-470D-49FC-9CFA-442454D37E95}" dt="2024-06-20T03:16:01.052" v="19" actId="478"/>
          <ac:spMkLst>
            <pc:docMk/>
            <pc:sldMk cId="1632468591" sldId="4876"/>
            <ac:spMk id="6" creationId="{F6CAAC74-054B-60AA-7A1C-371BA7C3F06C}"/>
          </ac:spMkLst>
        </pc:spChg>
        <pc:spChg chg="add mod">
          <ac:chgData name="坂上　正人" userId="de84e2de-cc80-4e5f-88eb-721cffe1f0a2" providerId="ADAL" clId="{C40E4376-470D-49FC-9CFA-442454D37E95}" dt="2024-06-20T03:14:58.225" v="10"/>
          <ac:spMkLst>
            <pc:docMk/>
            <pc:sldMk cId="1632468591" sldId="4876"/>
            <ac:spMk id="8" creationId="{6FAB5328-4AC0-C2EF-014A-ED66CEE525EF}"/>
          </ac:spMkLst>
        </pc:spChg>
        <pc:spChg chg="mod ord">
          <ac:chgData name="坂上　正人" userId="de84e2de-cc80-4e5f-88eb-721cffe1f0a2" providerId="ADAL" clId="{C40E4376-470D-49FC-9CFA-442454D37E95}" dt="2024-06-20T03:14:10.544" v="1" actId="6264"/>
          <ac:spMkLst>
            <pc:docMk/>
            <pc:sldMk cId="1632468591" sldId="4876"/>
            <ac:spMk id="16" creationId="{3A897BA6-A081-F044-231F-7B7ACF55D9B0}"/>
          </ac:spMkLst>
        </pc:spChg>
        <pc:spChg chg="mod ord">
          <ac:chgData name="坂上　正人" userId="de84e2de-cc80-4e5f-88eb-721cffe1f0a2" providerId="ADAL" clId="{C40E4376-470D-49FC-9CFA-442454D37E95}" dt="2024-06-20T03:14:10.544" v="1" actId="6264"/>
          <ac:spMkLst>
            <pc:docMk/>
            <pc:sldMk cId="1632468591" sldId="4876"/>
            <ac:spMk id="338" creationId="{00000000-0000-0000-0000-000000000000}"/>
          </ac:spMkLst>
        </pc:spChg>
      </pc:sldChg>
      <pc:sldChg chg="addSp delSp modSp mod chgLayout">
        <pc:chgData name="坂上　正人" userId="de84e2de-cc80-4e5f-88eb-721cffe1f0a2" providerId="ADAL" clId="{C40E4376-470D-49FC-9CFA-442454D37E95}" dt="2024-06-20T03:15:55.045" v="16" actId="478"/>
        <pc:sldMkLst>
          <pc:docMk/>
          <pc:sldMk cId="835765217" sldId="4878"/>
        </pc:sldMkLst>
        <pc:spChg chg="add del mod">
          <ac:chgData name="坂上　正人" userId="de84e2de-cc80-4e5f-88eb-721cffe1f0a2" providerId="ADAL" clId="{C40E4376-470D-49FC-9CFA-442454D37E95}" dt="2024-06-20T03:14:10.544" v="1" actId="6264"/>
          <ac:spMkLst>
            <pc:docMk/>
            <pc:sldMk cId="835765217" sldId="4878"/>
            <ac:spMk id="12" creationId="{DDD5535E-A2BD-64C5-30E9-E77E6F87B5C0}"/>
          </ac:spMkLst>
        </pc:spChg>
        <pc:spChg chg="add del mod">
          <ac:chgData name="坂上　正人" userId="de84e2de-cc80-4e5f-88eb-721cffe1f0a2" providerId="ADAL" clId="{C40E4376-470D-49FC-9CFA-442454D37E95}" dt="2024-06-20T03:14:10.544" v="1" actId="6264"/>
          <ac:spMkLst>
            <pc:docMk/>
            <pc:sldMk cId="835765217" sldId="4878"/>
            <ac:spMk id="13" creationId="{D5C7FE28-1FCD-A75A-95B3-A50A95CA7347}"/>
          </ac:spMkLst>
        </pc:spChg>
        <pc:spChg chg="mod ord">
          <ac:chgData name="坂上　正人" userId="de84e2de-cc80-4e5f-88eb-721cffe1f0a2" providerId="ADAL" clId="{C40E4376-470D-49FC-9CFA-442454D37E95}" dt="2024-06-20T03:14:10.544" v="1" actId="6264"/>
          <ac:spMkLst>
            <pc:docMk/>
            <pc:sldMk cId="835765217" sldId="4878"/>
            <ac:spMk id="14" creationId="{244C5C66-477D-17C7-E477-DDFE4F2A8296}"/>
          </ac:spMkLst>
        </pc:spChg>
        <pc:spChg chg="add del mod ord">
          <ac:chgData name="坂上　正人" userId="de84e2de-cc80-4e5f-88eb-721cffe1f0a2" providerId="ADAL" clId="{C40E4376-470D-49FC-9CFA-442454D37E95}" dt="2024-06-20T03:15:55.045" v="16" actId="478"/>
          <ac:spMkLst>
            <pc:docMk/>
            <pc:sldMk cId="835765217" sldId="4878"/>
            <ac:spMk id="15" creationId="{04EE6699-6056-3689-56D8-D5CF6BB9037F}"/>
          </ac:spMkLst>
        </pc:spChg>
        <pc:spChg chg="add mod">
          <ac:chgData name="坂上　正人" userId="de84e2de-cc80-4e5f-88eb-721cffe1f0a2" providerId="ADAL" clId="{C40E4376-470D-49FC-9CFA-442454D37E95}" dt="2024-06-20T03:15:04.586" v="13"/>
          <ac:spMkLst>
            <pc:docMk/>
            <pc:sldMk cId="835765217" sldId="4878"/>
            <ac:spMk id="16" creationId="{891BB96F-D9E5-C7EE-73FD-298319F6698C}"/>
          </ac:spMkLst>
        </pc:spChg>
        <pc:spChg chg="mod ord">
          <ac:chgData name="坂上　正人" userId="de84e2de-cc80-4e5f-88eb-721cffe1f0a2" providerId="ADAL" clId="{C40E4376-470D-49FC-9CFA-442454D37E95}" dt="2024-06-20T03:14:10.544" v="1" actId="6264"/>
          <ac:spMkLst>
            <pc:docMk/>
            <pc:sldMk cId="835765217" sldId="4878"/>
            <ac:spMk id="338" creationId="{00000000-0000-0000-0000-000000000000}"/>
          </ac:spMkLst>
        </pc:spChg>
      </pc:sldChg>
      <pc:sldChg chg="addSp delSp modSp mod chgLayout">
        <pc:chgData name="坂上　正人" userId="de84e2de-cc80-4e5f-88eb-721cffe1f0a2" providerId="ADAL" clId="{C40E4376-470D-49FC-9CFA-442454D37E95}" dt="2024-06-20T03:16:13.815" v="22" actId="478"/>
        <pc:sldMkLst>
          <pc:docMk/>
          <pc:sldMk cId="256002522" sldId="4880"/>
        </pc:sldMkLst>
        <pc:spChg chg="mod ord">
          <ac:chgData name="坂上　正人" userId="de84e2de-cc80-4e5f-88eb-721cffe1f0a2" providerId="ADAL" clId="{C40E4376-470D-49FC-9CFA-442454D37E95}" dt="2024-06-20T03:14:10.544" v="1" actId="6264"/>
          <ac:spMkLst>
            <pc:docMk/>
            <pc:sldMk cId="256002522" sldId="4880"/>
            <ac:spMk id="2" creationId="{3BC8AF84-F2A9-9D3D-0CF9-57679F37E703}"/>
          </ac:spMkLst>
        </pc:spChg>
        <pc:spChg chg="add del mod">
          <ac:chgData name="坂上　正人" userId="de84e2de-cc80-4e5f-88eb-721cffe1f0a2" providerId="ADAL" clId="{C40E4376-470D-49FC-9CFA-442454D37E95}" dt="2024-06-20T03:14:10.544" v="1" actId="6264"/>
          <ac:spMkLst>
            <pc:docMk/>
            <pc:sldMk cId="256002522" sldId="4880"/>
            <ac:spMk id="8" creationId="{78D6BB33-1479-8EA5-DB64-30DC9D62184E}"/>
          </ac:spMkLst>
        </pc:spChg>
        <pc:spChg chg="add del mod">
          <ac:chgData name="坂上　正人" userId="de84e2de-cc80-4e5f-88eb-721cffe1f0a2" providerId="ADAL" clId="{C40E4376-470D-49FC-9CFA-442454D37E95}" dt="2024-06-20T03:14:10.544" v="1" actId="6264"/>
          <ac:spMkLst>
            <pc:docMk/>
            <pc:sldMk cId="256002522" sldId="4880"/>
            <ac:spMk id="10" creationId="{506C0E9D-9D77-BA27-2D12-F8CA81AA7715}"/>
          </ac:spMkLst>
        </pc:spChg>
        <pc:spChg chg="add del mod ord">
          <ac:chgData name="坂上　正人" userId="de84e2de-cc80-4e5f-88eb-721cffe1f0a2" providerId="ADAL" clId="{C40E4376-470D-49FC-9CFA-442454D37E95}" dt="2024-06-20T03:16:13.815" v="22" actId="478"/>
          <ac:spMkLst>
            <pc:docMk/>
            <pc:sldMk cId="256002522" sldId="4880"/>
            <ac:spMk id="12" creationId="{35FA58E1-838E-84D9-1910-95EB67805C68}"/>
          </ac:spMkLst>
        </pc:spChg>
        <pc:spChg chg="add mod">
          <ac:chgData name="坂上　正人" userId="de84e2de-cc80-4e5f-88eb-721cffe1f0a2" providerId="ADAL" clId="{C40E4376-470D-49FC-9CFA-442454D37E95}" dt="2024-06-20T03:14:48.041" v="5"/>
          <ac:spMkLst>
            <pc:docMk/>
            <pc:sldMk cId="256002522" sldId="4880"/>
            <ac:spMk id="13" creationId="{0BAC9F8A-3024-0665-7652-83B6C0A9FFFD}"/>
          </ac:spMkLst>
        </pc:spChg>
        <pc:spChg chg="mod ord">
          <ac:chgData name="坂上　正人" userId="de84e2de-cc80-4e5f-88eb-721cffe1f0a2" providerId="ADAL" clId="{C40E4376-470D-49FC-9CFA-442454D37E95}" dt="2024-06-20T03:14:10.544" v="1" actId="6264"/>
          <ac:spMkLst>
            <pc:docMk/>
            <pc:sldMk cId="256002522" sldId="4880"/>
            <ac:spMk id="338" creationId="{00000000-0000-0000-0000-000000000000}"/>
          </ac:spMkLst>
        </pc:spChg>
      </pc:sldChg>
      <pc:sldChg chg="addSp delSp modSp mod chgLayout">
        <pc:chgData name="坂上　正人" userId="de84e2de-cc80-4e5f-88eb-721cffe1f0a2" providerId="ADAL" clId="{C40E4376-470D-49FC-9CFA-442454D37E95}" dt="2024-06-20T03:16:17.864" v="23" actId="478"/>
        <pc:sldMkLst>
          <pc:docMk/>
          <pc:sldMk cId="2117463600" sldId="4884"/>
        </pc:sldMkLst>
        <pc:spChg chg="mod ord">
          <ac:chgData name="坂上　正人" userId="de84e2de-cc80-4e5f-88eb-721cffe1f0a2" providerId="ADAL" clId="{C40E4376-470D-49FC-9CFA-442454D37E95}" dt="2024-06-20T03:14:10.544" v="1" actId="6264"/>
          <ac:spMkLst>
            <pc:docMk/>
            <pc:sldMk cId="2117463600" sldId="4884"/>
            <ac:spMk id="4" creationId="{060E8982-3BE4-8E35-7D2E-3E17E0200448}"/>
          </ac:spMkLst>
        </pc:spChg>
        <pc:spChg chg="add del mod">
          <ac:chgData name="坂上　正人" userId="de84e2de-cc80-4e5f-88eb-721cffe1f0a2" providerId="ADAL" clId="{C40E4376-470D-49FC-9CFA-442454D37E95}" dt="2024-06-20T03:14:10.544" v="1" actId="6264"/>
          <ac:spMkLst>
            <pc:docMk/>
            <pc:sldMk cId="2117463600" sldId="4884"/>
            <ac:spMk id="5" creationId="{815D0433-1C2F-C919-1F0B-A93AF0A5AFAF}"/>
          </ac:spMkLst>
        </pc:spChg>
        <pc:spChg chg="add del mod">
          <ac:chgData name="坂上　正人" userId="de84e2de-cc80-4e5f-88eb-721cffe1f0a2" providerId="ADAL" clId="{C40E4376-470D-49FC-9CFA-442454D37E95}" dt="2024-06-20T03:14:10.544" v="1" actId="6264"/>
          <ac:spMkLst>
            <pc:docMk/>
            <pc:sldMk cId="2117463600" sldId="4884"/>
            <ac:spMk id="7" creationId="{BB3D0D04-BCB4-2CBC-07E6-2E62DFC78A5A}"/>
          </ac:spMkLst>
        </pc:spChg>
        <pc:spChg chg="add del mod ord">
          <ac:chgData name="坂上　正人" userId="de84e2de-cc80-4e5f-88eb-721cffe1f0a2" providerId="ADAL" clId="{C40E4376-470D-49FC-9CFA-442454D37E95}" dt="2024-06-20T03:16:17.864" v="23" actId="478"/>
          <ac:spMkLst>
            <pc:docMk/>
            <pc:sldMk cId="2117463600" sldId="4884"/>
            <ac:spMk id="10" creationId="{3EFBCC7F-0EFD-12C1-839E-C3A59947BDA5}"/>
          </ac:spMkLst>
        </pc:spChg>
        <pc:spChg chg="add mod">
          <ac:chgData name="坂上　正人" userId="de84e2de-cc80-4e5f-88eb-721cffe1f0a2" providerId="ADAL" clId="{C40E4376-470D-49FC-9CFA-442454D37E95}" dt="2024-06-20T03:14:39.197" v="3"/>
          <ac:spMkLst>
            <pc:docMk/>
            <pc:sldMk cId="2117463600" sldId="4884"/>
            <ac:spMk id="11" creationId="{84438577-0414-C169-DCB3-34FE8F36D9B2}"/>
          </ac:spMkLst>
        </pc:spChg>
        <pc:spChg chg="mod ord">
          <ac:chgData name="坂上　正人" userId="de84e2de-cc80-4e5f-88eb-721cffe1f0a2" providerId="ADAL" clId="{C40E4376-470D-49FC-9CFA-442454D37E95}" dt="2024-06-20T03:14:10.544" v="1" actId="6264"/>
          <ac:spMkLst>
            <pc:docMk/>
            <pc:sldMk cId="2117463600" sldId="4884"/>
            <ac:spMk id="338" creationId="{00000000-0000-0000-0000-000000000000}"/>
          </ac:spMkLst>
        </pc:spChg>
      </pc:sldChg>
      <pc:sldChg chg="addSp delSp modSp mod chgLayout">
        <pc:chgData name="坂上　正人" userId="de84e2de-cc80-4e5f-88eb-721cffe1f0a2" providerId="ADAL" clId="{C40E4376-470D-49FC-9CFA-442454D37E95}" dt="2024-06-20T03:15:57.074" v="17" actId="478"/>
        <pc:sldMkLst>
          <pc:docMk/>
          <pc:sldMk cId="3249810138" sldId="4888"/>
        </pc:sldMkLst>
        <pc:spChg chg="add del mod">
          <ac:chgData name="坂上　正人" userId="de84e2de-cc80-4e5f-88eb-721cffe1f0a2" providerId="ADAL" clId="{C40E4376-470D-49FC-9CFA-442454D37E95}" dt="2024-06-20T03:14:10.544" v="1" actId="6264"/>
          <ac:spMkLst>
            <pc:docMk/>
            <pc:sldMk cId="3249810138" sldId="4888"/>
            <ac:spMk id="4" creationId="{BD5D8F2B-AC90-7132-D684-25C46622B543}"/>
          </ac:spMkLst>
        </pc:spChg>
        <pc:spChg chg="add del mod">
          <ac:chgData name="坂上　正人" userId="de84e2de-cc80-4e5f-88eb-721cffe1f0a2" providerId="ADAL" clId="{C40E4376-470D-49FC-9CFA-442454D37E95}" dt="2024-06-20T03:14:10.544" v="1" actId="6264"/>
          <ac:spMkLst>
            <pc:docMk/>
            <pc:sldMk cId="3249810138" sldId="4888"/>
            <ac:spMk id="7" creationId="{E3F60D68-4DF9-3AF6-8245-5E6E26F46DC2}"/>
          </ac:spMkLst>
        </pc:spChg>
        <pc:spChg chg="add del mod ord">
          <ac:chgData name="坂上　正人" userId="de84e2de-cc80-4e5f-88eb-721cffe1f0a2" providerId="ADAL" clId="{C40E4376-470D-49FC-9CFA-442454D37E95}" dt="2024-06-20T03:15:57.074" v="17" actId="478"/>
          <ac:spMkLst>
            <pc:docMk/>
            <pc:sldMk cId="3249810138" sldId="4888"/>
            <ac:spMk id="8" creationId="{AA7E904A-C4C5-127F-79C3-C54213407023}"/>
          </ac:spMkLst>
        </pc:spChg>
        <pc:spChg chg="add mod">
          <ac:chgData name="坂上　正人" userId="de84e2de-cc80-4e5f-88eb-721cffe1f0a2" providerId="ADAL" clId="{C40E4376-470D-49FC-9CFA-442454D37E95}" dt="2024-06-20T03:15:03.066" v="12"/>
          <ac:spMkLst>
            <pc:docMk/>
            <pc:sldMk cId="3249810138" sldId="4888"/>
            <ac:spMk id="9" creationId="{E60DBD95-A917-9297-F517-C7A7A66718A1}"/>
          </ac:spMkLst>
        </pc:spChg>
        <pc:spChg chg="mod ord">
          <ac:chgData name="坂上　正人" userId="de84e2de-cc80-4e5f-88eb-721cffe1f0a2" providerId="ADAL" clId="{C40E4376-470D-49FC-9CFA-442454D37E95}" dt="2024-06-20T03:14:10.544" v="1" actId="6264"/>
          <ac:spMkLst>
            <pc:docMk/>
            <pc:sldMk cId="3249810138" sldId="4888"/>
            <ac:spMk id="16" creationId="{99DE7D92-9429-40ED-4842-0D578529A750}"/>
          </ac:spMkLst>
        </pc:spChg>
        <pc:spChg chg="mod ord">
          <ac:chgData name="坂上　正人" userId="de84e2de-cc80-4e5f-88eb-721cffe1f0a2" providerId="ADAL" clId="{C40E4376-470D-49FC-9CFA-442454D37E95}" dt="2024-06-20T03:14:10.544" v="1" actId="6264"/>
          <ac:spMkLst>
            <pc:docMk/>
            <pc:sldMk cId="3249810138" sldId="4888"/>
            <ac:spMk id="338" creationId="{00000000-0000-0000-0000-000000000000}"/>
          </ac:spMkLst>
        </pc:spChg>
      </pc:sldChg>
      <pc:sldChg chg="addSp delSp modSp mod chgLayout">
        <pc:chgData name="坂上　正人" userId="de84e2de-cc80-4e5f-88eb-721cffe1f0a2" providerId="ADAL" clId="{C40E4376-470D-49FC-9CFA-442454D37E95}" dt="2024-06-20T03:14:46.097" v="4"/>
        <pc:sldMkLst>
          <pc:docMk/>
          <pc:sldMk cId="4215793740" sldId="4889"/>
        </pc:sldMkLst>
        <pc:spChg chg="mod ord">
          <ac:chgData name="坂上　正人" userId="de84e2de-cc80-4e5f-88eb-721cffe1f0a2" providerId="ADAL" clId="{C40E4376-470D-49FC-9CFA-442454D37E95}" dt="2024-06-20T03:14:10.544" v="1" actId="6264"/>
          <ac:spMkLst>
            <pc:docMk/>
            <pc:sldMk cId="4215793740" sldId="4889"/>
            <ac:spMk id="2" creationId="{34999B5D-0F83-E78E-7CF7-2EE7041689A4}"/>
          </ac:spMkLst>
        </pc:spChg>
        <pc:spChg chg="mod ord">
          <ac:chgData name="坂上　正人" userId="de84e2de-cc80-4e5f-88eb-721cffe1f0a2" providerId="ADAL" clId="{C40E4376-470D-49FC-9CFA-442454D37E95}" dt="2024-06-20T03:14:10.544" v="1" actId="6264"/>
          <ac:spMkLst>
            <pc:docMk/>
            <pc:sldMk cId="4215793740" sldId="4889"/>
            <ac:spMk id="3" creationId="{8AC033EE-1224-069A-FB9F-C96470024DDA}"/>
          </ac:spMkLst>
        </pc:spChg>
        <pc:spChg chg="add del mod">
          <ac:chgData name="坂上　正人" userId="de84e2de-cc80-4e5f-88eb-721cffe1f0a2" providerId="ADAL" clId="{C40E4376-470D-49FC-9CFA-442454D37E95}" dt="2024-06-20T03:14:10.544" v="1" actId="6264"/>
          <ac:spMkLst>
            <pc:docMk/>
            <pc:sldMk cId="4215793740" sldId="4889"/>
            <ac:spMk id="4" creationId="{CB25DD7C-5295-E036-4879-8B0CA91A5B21}"/>
          </ac:spMkLst>
        </pc:spChg>
        <pc:spChg chg="add del mod">
          <ac:chgData name="坂上　正人" userId="de84e2de-cc80-4e5f-88eb-721cffe1f0a2" providerId="ADAL" clId="{C40E4376-470D-49FC-9CFA-442454D37E95}" dt="2024-06-20T03:14:10.544" v="1" actId="6264"/>
          <ac:spMkLst>
            <pc:docMk/>
            <pc:sldMk cId="4215793740" sldId="4889"/>
            <ac:spMk id="5" creationId="{8EE2D0B7-1651-513F-6C22-B3558EB50C84}"/>
          </ac:spMkLst>
        </pc:spChg>
        <pc:spChg chg="add mod">
          <ac:chgData name="坂上　正人" userId="de84e2de-cc80-4e5f-88eb-721cffe1f0a2" providerId="ADAL" clId="{C40E4376-470D-49FC-9CFA-442454D37E95}" dt="2024-06-20T03:14:46.097" v="4"/>
          <ac:spMkLst>
            <pc:docMk/>
            <pc:sldMk cId="4215793740" sldId="4889"/>
            <ac:spMk id="6" creationId="{7F5D49E6-42F7-45D7-6427-D7A4D82C474A}"/>
          </ac:spMkLst>
        </pc:spChg>
      </pc:sldChg>
      <pc:sldChg chg="addSp delSp modSp mod chgLayout">
        <pc:chgData name="坂上　正人" userId="de84e2de-cc80-4e5f-88eb-721cffe1f0a2" providerId="ADAL" clId="{C40E4376-470D-49FC-9CFA-442454D37E95}" dt="2024-06-20T03:15:58.583" v="18" actId="478"/>
        <pc:sldMkLst>
          <pc:docMk/>
          <pc:sldMk cId="3735617181" sldId="2142534455"/>
        </pc:sldMkLst>
        <pc:spChg chg="add del mod">
          <ac:chgData name="坂上　正人" userId="de84e2de-cc80-4e5f-88eb-721cffe1f0a2" providerId="ADAL" clId="{C40E4376-470D-49FC-9CFA-442454D37E95}" dt="2024-06-20T03:14:10.544" v="1" actId="6264"/>
          <ac:spMkLst>
            <pc:docMk/>
            <pc:sldMk cId="3735617181" sldId="2142534455"/>
            <ac:spMk id="6" creationId="{3ED6295E-42B7-B033-745A-46CD5D7CC884}"/>
          </ac:spMkLst>
        </pc:spChg>
        <pc:spChg chg="add del mod">
          <ac:chgData name="坂上　正人" userId="de84e2de-cc80-4e5f-88eb-721cffe1f0a2" providerId="ADAL" clId="{C40E4376-470D-49FC-9CFA-442454D37E95}" dt="2024-06-20T03:14:10.544" v="1" actId="6264"/>
          <ac:spMkLst>
            <pc:docMk/>
            <pc:sldMk cId="3735617181" sldId="2142534455"/>
            <ac:spMk id="7" creationId="{8D3A035E-09C6-2BF9-A23C-9628C5574928}"/>
          </ac:spMkLst>
        </pc:spChg>
        <pc:spChg chg="add del mod ord">
          <ac:chgData name="坂上　正人" userId="de84e2de-cc80-4e5f-88eb-721cffe1f0a2" providerId="ADAL" clId="{C40E4376-470D-49FC-9CFA-442454D37E95}" dt="2024-06-20T03:15:58.583" v="18" actId="478"/>
          <ac:spMkLst>
            <pc:docMk/>
            <pc:sldMk cId="3735617181" sldId="2142534455"/>
            <ac:spMk id="8" creationId="{B7F2F2AE-3676-A8EE-BCFC-A98B15A50756}"/>
          </ac:spMkLst>
        </pc:spChg>
        <pc:spChg chg="add mod">
          <ac:chgData name="坂上　正人" userId="de84e2de-cc80-4e5f-88eb-721cffe1f0a2" providerId="ADAL" clId="{C40E4376-470D-49FC-9CFA-442454D37E95}" dt="2024-06-20T03:15:00.556" v="11"/>
          <ac:spMkLst>
            <pc:docMk/>
            <pc:sldMk cId="3735617181" sldId="2142534455"/>
            <ac:spMk id="9" creationId="{1A138684-7E21-2E6D-7001-477A4842FF26}"/>
          </ac:spMkLst>
        </pc:spChg>
        <pc:spChg chg="mod ord">
          <ac:chgData name="坂上　正人" userId="de84e2de-cc80-4e5f-88eb-721cffe1f0a2" providerId="ADAL" clId="{C40E4376-470D-49FC-9CFA-442454D37E95}" dt="2024-06-20T03:14:10.544" v="1" actId="6264"/>
          <ac:spMkLst>
            <pc:docMk/>
            <pc:sldMk cId="3735617181" sldId="2142534455"/>
            <ac:spMk id="15" creationId="{236CE5F2-1295-0FD8-6305-BBAC15BF6A73}"/>
          </ac:spMkLst>
        </pc:spChg>
        <pc:spChg chg="mod ord">
          <ac:chgData name="坂上　正人" userId="de84e2de-cc80-4e5f-88eb-721cffe1f0a2" providerId="ADAL" clId="{C40E4376-470D-49FC-9CFA-442454D37E95}" dt="2024-06-20T03:14:10.544" v="1" actId="6264"/>
          <ac:spMkLst>
            <pc:docMk/>
            <pc:sldMk cId="3735617181" sldId="2142534455"/>
            <ac:spMk id="338" creationId="{00000000-0000-0000-0000-000000000000}"/>
          </ac:spMkLst>
        </pc:spChg>
      </pc:sldChg>
      <pc:sldChg chg="addSp delSp modSp mod chgLayout">
        <pc:chgData name="坂上　正人" userId="de84e2de-cc80-4e5f-88eb-721cffe1f0a2" providerId="ADAL" clId="{C40E4376-470D-49FC-9CFA-442454D37E95}" dt="2024-06-20T03:16:10.554" v="21" actId="478"/>
        <pc:sldMkLst>
          <pc:docMk/>
          <pc:sldMk cId="4239191480" sldId="2142534462"/>
        </pc:sldMkLst>
        <pc:spChg chg="add del mod">
          <ac:chgData name="坂上　正人" userId="de84e2de-cc80-4e5f-88eb-721cffe1f0a2" providerId="ADAL" clId="{C40E4376-470D-49FC-9CFA-442454D37E95}" dt="2024-06-20T03:14:10.544" v="1" actId="6264"/>
          <ac:spMkLst>
            <pc:docMk/>
            <pc:sldMk cId="4239191480" sldId="2142534462"/>
            <ac:spMk id="2" creationId="{94FE7E16-E847-0979-97B3-F41C0524E787}"/>
          </ac:spMkLst>
        </pc:spChg>
        <pc:spChg chg="mod ord">
          <ac:chgData name="坂上　正人" userId="de84e2de-cc80-4e5f-88eb-721cffe1f0a2" providerId="ADAL" clId="{C40E4376-470D-49FC-9CFA-442454D37E95}" dt="2024-06-20T03:14:10.544" v="1" actId="6264"/>
          <ac:spMkLst>
            <pc:docMk/>
            <pc:sldMk cId="4239191480" sldId="2142534462"/>
            <ac:spMk id="3" creationId="{D4D5C841-D3E6-7EAC-F0AA-1478CB2FE250}"/>
          </ac:spMkLst>
        </pc:spChg>
        <pc:spChg chg="add del mod">
          <ac:chgData name="坂上　正人" userId="de84e2de-cc80-4e5f-88eb-721cffe1f0a2" providerId="ADAL" clId="{C40E4376-470D-49FC-9CFA-442454D37E95}" dt="2024-06-20T03:14:10.544" v="1" actId="6264"/>
          <ac:spMkLst>
            <pc:docMk/>
            <pc:sldMk cId="4239191480" sldId="2142534462"/>
            <ac:spMk id="6" creationId="{929A0A7E-DB74-2586-83DD-9E0D377039C5}"/>
          </ac:spMkLst>
        </pc:spChg>
        <pc:spChg chg="add del mod ord">
          <ac:chgData name="坂上　正人" userId="de84e2de-cc80-4e5f-88eb-721cffe1f0a2" providerId="ADAL" clId="{C40E4376-470D-49FC-9CFA-442454D37E95}" dt="2024-06-20T03:16:10.554" v="21" actId="478"/>
          <ac:spMkLst>
            <pc:docMk/>
            <pc:sldMk cId="4239191480" sldId="2142534462"/>
            <ac:spMk id="7" creationId="{DCCB3689-26F4-3290-1E75-BF72065A629D}"/>
          </ac:spMkLst>
        </pc:spChg>
        <pc:spChg chg="add mod">
          <ac:chgData name="坂上　正人" userId="de84e2de-cc80-4e5f-88eb-721cffe1f0a2" providerId="ADAL" clId="{C40E4376-470D-49FC-9CFA-442454D37E95}" dt="2024-06-20T03:14:53.150" v="7"/>
          <ac:spMkLst>
            <pc:docMk/>
            <pc:sldMk cId="4239191480" sldId="2142534462"/>
            <ac:spMk id="8" creationId="{0DE815EA-DA54-2893-D8B2-1CC95518227B}"/>
          </ac:spMkLst>
        </pc:spChg>
        <pc:spChg chg="mod ord">
          <ac:chgData name="坂上　正人" userId="de84e2de-cc80-4e5f-88eb-721cffe1f0a2" providerId="ADAL" clId="{C40E4376-470D-49FC-9CFA-442454D37E95}" dt="2024-06-20T03:14:10.544" v="1" actId="6264"/>
          <ac:spMkLst>
            <pc:docMk/>
            <pc:sldMk cId="4239191480" sldId="2142534462"/>
            <ac:spMk id="338" creationId="{00000000-0000-0000-0000-000000000000}"/>
          </ac:spMkLst>
        </pc:spChg>
      </pc:sldChg>
      <pc:sldChg chg="addSp delSp modSp mod chgLayout">
        <pc:chgData name="坂上　正人" userId="de84e2de-cc80-4e5f-88eb-721cffe1f0a2" providerId="ADAL" clId="{C40E4376-470D-49FC-9CFA-442454D37E95}" dt="2024-06-20T03:16:05.704" v="20" actId="478"/>
        <pc:sldMkLst>
          <pc:docMk/>
          <pc:sldMk cId="4164634313" sldId="2142534463"/>
        </pc:sldMkLst>
        <pc:spChg chg="mod ord">
          <ac:chgData name="坂上　正人" userId="de84e2de-cc80-4e5f-88eb-721cffe1f0a2" providerId="ADAL" clId="{C40E4376-470D-49FC-9CFA-442454D37E95}" dt="2024-06-20T03:14:10.544" v="1" actId="6264"/>
          <ac:spMkLst>
            <pc:docMk/>
            <pc:sldMk cId="4164634313" sldId="2142534463"/>
            <ac:spMk id="3" creationId="{D790B293-2FFE-1BD6-4645-29D9A5294A0C}"/>
          </ac:spMkLst>
        </pc:spChg>
        <pc:spChg chg="add del mod">
          <ac:chgData name="坂上　正人" userId="de84e2de-cc80-4e5f-88eb-721cffe1f0a2" providerId="ADAL" clId="{C40E4376-470D-49FC-9CFA-442454D37E95}" dt="2024-06-20T03:14:10.544" v="1" actId="6264"/>
          <ac:spMkLst>
            <pc:docMk/>
            <pc:sldMk cId="4164634313" sldId="2142534463"/>
            <ac:spMk id="12" creationId="{EA4DFB2F-534F-6007-8C22-A7F1877E5349}"/>
          </ac:spMkLst>
        </pc:spChg>
        <pc:spChg chg="add del mod">
          <ac:chgData name="坂上　正人" userId="de84e2de-cc80-4e5f-88eb-721cffe1f0a2" providerId="ADAL" clId="{C40E4376-470D-49FC-9CFA-442454D37E95}" dt="2024-06-20T03:14:10.544" v="1" actId="6264"/>
          <ac:spMkLst>
            <pc:docMk/>
            <pc:sldMk cId="4164634313" sldId="2142534463"/>
            <ac:spMk id="13" creationId="{AE84A1E9-4CD7-95D0-9AE6-19E0D050C40B}"/>
          </ac:spMkLst>
        </pc:spChg>
        <pc:spChg chg="add del mod ord">
          <ac:chgData name="坂上　正人" userId="de84e2de-cc80-4e5f-88eb-721cffe1f0a2" providerId="ADAL" clId="{C40E4376-470D-49FC-9CFA-442454D37E95}" dt="2024-06-20T03:16:05.704" v="20" actId="478"/>
          <ac:spMkLst>
            <pc:docMk/>
            <pc:sldMk cId="4164634313" sldId="2142534463"/>
            <ac:spMk id="14" creationId="{2E8EB313-999F-8EF8-4C37-4767C9ED7900}"/>
          </ac:spMkLst>
        </pc:spChg>
        <pc:spChg chg="add mod">
          <ac:chgData name="坂上　正人" userId="de84e2de-cc80-4e5f-88eb-721cffe1f0a2" providerId="ADAL" clId="{C40E4376-470D-49FC-9CFA-442454D37E95}" dt="2024-06-20T03:14:55.971" v="8"/>
          <ac:spMkLst>
            <pc:docMk/>
            <pc:sldMk cId="4164634313" sldId="2142534463"/>
            <ac:spMk id="15" creationId="{CF5CF225-CA0A-0968-8ADE-D633F5470AA3}"/>
          </ac:spMkLst>
        </pc:spChg>
        <pc:spChg chg="mod ord">
          <ac:chgData name="坂上　正人" userId="de84e2de-cc80-4e5f-88eb-721cffe1f0a2" providerId="ADAL" clId="{C40E4376-470D-49FC-9CFA-442454D37E95}" dt="2024-06-20T03:14:10.544" v="1" actId="6264"/>
          <ac:spMkLst>
            <pc:docMk/>
            <pc:sldMk cId="4164634313" sldId="2142534463"/>
            <ac:spMk id="338" creationId="{00000000-0000-0000-0000-000000000000}"/>
          </ac:spMkLst>
        </pc:spChg>
      </pc:sldChg>
      <pc:sldMasterChg chg="modSldLayout">
        <pc:chgData name="坂上　正人" userId="de84e2de-cc80-4e5f-88eb-721cffe1f0a2" providerId="ADAL" clId="{C40E4376-470D-49FC-9CFA-442454D37E95}" dt="2024-06-20T03:13:55.197" v="0" actId="1076"/>
        <pc:sldMasterMkLst>
          <pc:docMk/>
          <pc:sldMasterMk cId="1529606188" sldId="2147483728"/>
        </pc:sldMasterMkLst>
        <pc:sldLayoutChg chg="modSp mod">
          <pc:chgData name="坂上　正人" userId="de84e2de-cc80-4e5f-88eb-721cffe1f0a2" providerId="ADAL" clId="{C40E4376-470D-49FC-9CFA-442454D37E95}" dt="2024-06-20T03:13:55.197" v="0" actId="1076"/>
          <pc:sldLayoutMkLst>
            <pc:docMk/>
            <pc:sldMasterMk cId="1529606188" sldId="2147483728"/>
            <pc:sldLayoutMk cId="1601478994" sldId="2147483733"/>
          </pc:sldLayoutMkLst>
          <pc:spChg chg="mod">
            <ac:chgData name="坂上　正人" userId="de84e2de-cc80-4e5f-88eb-721cffe1f0a2" providerId="ADAL" clId="{C40E4376-470D-49FC-9CFA-442454D37E95}" dt="2024-06-20T03:13:55.197" v="0" actId="1076"/>
            <ac:spMkLst>
              <pc:docMk/>
              <pc:sldMasterMk cId="1529606188" sldId="2147483728"/>
              <pc:sldLayoutMk cId="1601478994" sldId="2147483733"/>
              <ac:spMk id="27" creationId="{3EE9EF42-7D64-9E5F-F10B-1AECD138DDB7}"/>
            </ac:spMkLst>
          </pc:spChg>
        </pc:sldLayoutChg>
      </pc:sldMasterChg>
      <pc:sldMasterChg chg="new mod addSldLayout">
        <pc:chgData name="坂上　正人" userId="de84e2de-cc80-4e5f-88eb-721cffe1f0a2" providerId="ADAL" clId="{C40E4376-470D-49FC-9CFA-442454D37E95}" dt="2024-06-20T03:14:26.529" v="2" actId="6938"/>
        <pc:sldMasterMkLst>
          <pc:docMk/>
          <pc:sldMasterMk cId="1165326896" sldId="2147483743"/>
        </pc:sldMasterMkLst>
        <pc:sldLayoutChg chg="new replId">
          <pc:chgData name="坂上　正人" userId="de84e2de-cc80-4e5f-88eb-721cffe1f0a2" providerId="ADAL" clId="{C40E4376-470D-49FC-9CFA-442454D37E95}" dt="2024-06-20T03:14:26.529" v="2" actId="6938"/>
          <pc:sldLayoutMkLst>
            <pc:docMk/>
            <pc:sldMasterMk cId="1165326896" sldId="2147483743"/>
            <pc:sldLayoutMk cId="556150045" sldId="2147483744"/>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260521482" sldId="2147483745"/>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3065799333" sldId="2147483746"/>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3115795085" sldId="2147483747"/>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3523840974" sldId="2147483748"/>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1131853158" sldId="2147483749"/>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1722133507" sldId="2147483750"/>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2475439504" sldId="2147483751"/>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1526460910" sldId="2147483752"/>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548196084" sldId="2147483753"/>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132903425" sldId="2147483754"/>
          </pc:sldLayoutMkLst>
        </pc:sldLayoutChg>
      </pc:sldMasterChg>
    </pc:docChg>
  </pc:docChgLst>
  <pc:docChgLst>
    <pc:chgData name="小祝　結佳" userId="S::koiwai-y@asahi.com::33c6a059-4c4d-4f2a-bb08-f6615d93e190" providerId="AD" clId="Web-{32274FAD-6226-5CB8-8C84-DC20A324D89F}"/>
    <pc:docChg chg="modSld">
      <pc:chgData name="小祝　結佳" userId="S::koiwai-y@asahi.com::33c6a059-4c4d-4f2a-bb08-f6615d93e190" providerId="AD" clId="Web-{32274FAD-6226-5CB8-8C84-DC20A324D89F}" dt="2024-07-24T09:20:22.255" v="0"/>
      <pc:docMkLst>
        <pc:docMk/>
      </pc:docMkLst>
      <pc:sldChg chg="delSp">
        <pc:chgData name="小祝　結佳" userId="S::koiwai-y@asahi.com::33c6a059-4c4d-4f2a-bb08-f6615d93e190" providerId="AD" clId="Web-{32274FAD-6226-5CB8-8C84-DC20A324D89F}" dt="2024-07-24T09:20:22.255" v="0"/>
        <pc:sldMkLst>
          <pc:docMk/>
          <pc:sldMk cId="3735617181" sldId="2142534455"/>
        </pc:sldMkLst>
        <pc:spChg chg="del">
          <ac:chgData name="小祝　結佳" userId="S::koiwai-y@asahi.com::33c6a059-4c4d-4f2a-bb08-f6615d93e190" providerId="AD" clId="Web-{32274FAD-6226-5CB8-8C84-DC20A324D89F}" dt="2024-07-24T09:20:22.255" v="0"/>
          <ac:spMkLst>
            <pc:docMk/>
            <pc:sldMk cId="3735617181" sldId="2142534455"/>
            <ac:spMk id="7" creationId="{33F5F27B-513B-ED22-D75B-C0A8BB680EC3}"/>
          </ac:spMkLst>
        </pc:spChg>
      </pc:sldChg>
    </pc:docChg>
  </pc:docChgLst>
  <pc:docChgLst>
    <pc:chgData name="坂上　正人" userId="de84e2de-cc80-4e5f-88eb-721cffe1f0a2" providerId="ADAL" clId="{982A6AD0-D2D4-4524-B5EF-688320C35492}"/>
    <pc:docChg chg="undo redo custSel addSld delSld modSld sldOrd modMainMaster">
      <pc:chgData name="坂上　正人" userId="de84e2de-cc80-4e5f-88eb-721cffe1f0a2" providerId="ADAL" clId="{982A6AD0-D2D4-4524-B5EF-688320C35492}" dt="2024-06-19T04:49:33.166" v="5914"/>
      <pc:docMkLst>
        <pc:docMk/>
      </pc:docMkLst>
      <pc:sldChg chg="addSp delSp modSp mod">
        <pc:chgData name="坂上　正人" userId="de84e2de-cc80-4e5f-88eb-721cffe1f0a2" providerId="ADAL" clId="{982A6AD0-D2D4-4524-B5EF-688320C35492}" dt="2024-06-18T09:54:38.228" v="2748" actId="20577"/>
        <pc:sldMkLst>
          <pc:docMk/>
          <pc:sldMk cId="3024252061" sldId="542"/>
        </pc:sldMkLst>
        <pc:spChg chg="del">
          <ac:chgData name="坂上　正人" userId="de84e2de-cc80-4e5f-88eb-721cffe1f0a2" providerId="ADAL" clId="{982A6AD0-D2D4-4524-B5EF-688320C35492}" dt="2024-06-18T09:54:21.654" v="2727" actId="478"/>
          <ac:spMkLst>
            <pc:docMk/>
            <pc:sldMk cId="3024252061" sldId="542"/>
            <ac:spMk id="2" creationId="{34999B5D-0F83-E78E-7CF7-2EE7041689A4}"/>
          </ac:spMkLst>
        </pc:spChg>
        <pc:spChg chg="mod">
          <ac:chgData name="坂上　正人" userId="de84e2de-cc80-4e5f-88eb-721cffe1f0a2" providerId="ADAL" clId="{982A6AD0-D2D4-4524-B5EF-688320C35492}" dt="2024-06-18T09:54:38.228" v="2748" actId="20577"/>
          <ac:spMkLst>
            <pc:docMk/>
            <pc:sldMk cId="3024252061" sldId="542"/>
            <ac:spMk id="3" creationId="{8AC033EE-1224-069A-FB9F-C96470024DDA}"/>
          </ac:spMkLst>
        </pc:spChg>
        <pc:spChg chg="add del mod">
          <ac:chgData name="坂上　正人" userId="de84e2de-cc80-4e5f-88eb-721cffe1f0a2" providerId="ADAL" clId="{982A6AD0-D2D4-4524-B5EF-688320C35492}" dt="2024-06-18T09:54:23.621" v="2728" actId="478"/>
          <ac:spMkLst>
            <pc:docMk/>
            <pc:sldMk cId="3024252061" sldId="542"/>
            <ac:spMk id="5" creationId="{479A4621-B8B8-D345-F978-4E67E4F6E0C0}"/>
          </ac:spMkLst>
        </pc:spChg>
        <pc:spChg chg="add mod">
          <ac:chgData name="坂上　正人" userId="de84e2de-cc80-4e5f-88eb-721cffe1f0a2" providerId="ADAL" clId="{982A6AD0-D2D4-4524-B5EF-688320C35492}" dt="2024-06-18T09:54:24.091" v="2729"/>
          <ac:spMkLst>
            <pc:docMk/>
            <pc:sldMk cId="3024252061" sldId="542"/>
            <ac:spMk id="6" creationId="{DF24B42C-A673-E724-BD8F-D3C3F561C893}"/>
          </ac:spMkLst>
        </pc:spChg>
      </pc:sldChg>
      <pc:sldChg chg="addSp delSp modSp mod ord delCm">
        <pc:chgData name="坂上　正人" userId="de84e2de-cc80-4e5f-88eb-721cffe1f0a2" providerId="ADAL" clId="{982A6AD0-D2D4-4524-B5EF-688320C35492}" dt="2024-06-19T03:29:00.167" v="5765" actId="207"/>
        <pc:sldMkLst>
          <pc:docMk/>
          <pc:sldMk cId="1790561314" sldId="543"/>
        </pc:sldMkLst>
        <pc:spChg chg="mod topLvl">
          <ac:chgData name="坂上　正人" userId="de84e2de-cc80-4e5f-88eb-721cffe1f0a2" providerId="ADAL" clId="{982A6AD0-D2D4-4524-B5EF-688320C35492}" dt="2024-06-19T02:37:54.590" v="5495" actId="1076"/>
          <ac:spMkLst>
            <pc:docMk/>
            <pc:sldMk cId="1790561314" sldId="543"/>
            <ac:spMk id="4" creationId="{25C50DFC-00EA-D9E2-4C70-A454D04AEFFD}"/>
          </ac:spMkLst>
        </pc:spChg>
        <pc:spChg chg="add mod topLvl">
          <ac:chgData name="坂上　正人" userId="de84e2de-cc80-4e5f-88eb-721cffe1f0a2" providerId="ADAL" clId="{982A6AD0-D2D4-4524-B5EF-688320C35492}" dt="2024-06-19T02:43:23.617" v="5608" actId="165"/>
          <ac:spMkLst>
            <pc:docMk/>
            <pc:sldMk cId="1790561314" sldId="543"/>
            <ac:spMk id="6" creationId="{03D9EED4-48C0-21D6-5728-D105C0F37AA4}"/>
          </ac:spMkLst>
        </pc:spChg>
        <pc:spChg chg="add mod topLvl">
          <ac:chgData name="坂上　正人" userId="de84e2de-cc80-4e5f-88eb-721cffe1f0a2" providerId="ADAL" clId="{982A6AD0-D2D4-4524-B5EF-688320C35492}" dt="2024-06-19T02:43:23.617" v="5608" actId="165"/>
          <ac:spMkLst>
            <pc:docMk/>
            <pc:sldMk cId="1790561314" sldId="543"/>
            <ac:spMk id="7" creationId="{6365B040-5644-DF59-E251-E47BD53C87D8}"/>
          </ac:spMkLst>
        </pc:spChg>
        <pc:spChg chg="add mod topLvl">
          <ac:chgData name="坂上　正人" userId="de84e2de-cc80-4e5f-88eb-721cffe1f0a2" providerId="ADAL" clId="{982A6AD0-D2D4-4524-B5EF-688320C35492}" dt="2024-06-19T02:43:23.617" v="5608" actId="165"/>
          <ac:spMkLst>
            <pc:docMk/>
            <pc:sldMk cId="1790561314" sldId="543"/>
            <ac:spMk id="8" creationId="{B8462973-C300-F251-916E-4A23A455CF68}"/>
          </ac:spMkLst>
        </pc:spChg>
        <pc:spChg chg="add mod topLvl">
          <ac:chgData name="坂上　正人" userId="de84e2de-cc80-4e5f-88eb-721cffe1f0a2" providerId="ADAL" clId="{982A6AD0-D2D4-4524-B5EF-688320C35492}" dt="2024-06-19T02:43:23.617" v="5608" actId="165"/>
          <ac:spMkLst>
            <pc:docMk/>
            <pc:sldMk cId="1790561314" sldId="543"/>
            <ac:spMk id="9" creationId="{FE9B284C-CA2C-0409-44A5-FF4165BE10F4}"/>
          </ac:spMkLst>
        </pc:spChg>
        <pc:spChg chg="add mod topLvl">
          <ac:chgData name="坂上　正人" userId="de84e2de-cc80-4e5f-88eb-721cffe1f0a2" providerId="ADAL" clId="{982A6AD0-D2D4-4524-B5EF-688320C35492}" dt="2024-06-19T02:43:23.617" v="5608" actId="165"/>
          <ac:spMkLst>
            <pc:docMk/>
            <pc:sldMk cId="1790561314" sldId="543"/>
            <ac:spMk id="10" creationId="{86875089-2033-044E-AD98-A40D8258E9E9}"/>
          </ac:spMkLst>
        </pc:spChg>
        <pc:spChg chg="add mod topLvl">
          <ac:chgData name="坂上　正人" userId="de84e2de-cc80-4e5f-88eb-721cffe1f0a2" providerId="ADAL" clId="{982A6AD0-D2D4-4524-B5EF-688320C35492}" dt="2024-06-19T02:43:23.617" v="5608" actId="165"/>
          <ac:spMkLst>
            <pc:docMk/>
            <pc:sldMk cId="1790561314" sldId="543"/>
            <ac:spMk id="11" creationId="{C2864511-463E-691E-BBAA-EAB1D4A065D5}"/>
          </ac:spMkLst>
        </pc:spChg>
        <pc:spChg chg="add mod topLvl">
          <ac:chgData name="坂上　正人" userId="de84e2de-cc80-4e5f-88eb-721cffe1f0a2" providerId="ADAL" clId="{982A6AD0-D2D4-4524-B5EF-688320C35492}" dt="2024-06-19T02:43:23.617" v="5608" actId="165"/>
          <ac:spMkLst>
            <pc:docMk/>
            <pc:sldMk cId="1790561314" sldId="543"/>
            <ac:spMk id="12" creationId="{EB339781-AC80-8E19-18E6-B227585A9D78}"/>
          </ac:spMkLst>
        </pc:spChg>
        <pc:spChg chg="add mod topLvl">
          <ac:chgData name="坂上　正人" userId="de84e2de-cc80-4e5f-88eb-721cffe1f0a2" providerId="ADAL" clId="{982A6AD0-D2D4-4524-B5EF-688320C35492}" dt="2024-06-19T02:43:23.617" v="5608" actId="165"/>
          <ac:spMkLst>
            <pc:docMk/>
            <pc:sldMk cId="1790561314" sldId="543"/>
            <ac:spMk id="13" creationId="{78D37228-2264-E88A-4079-1CB7E77FCD73}"/>
          </ac:spMkLst>
        </pc:spChg>
        <pc:spChg chg="add mod topLvl">
          <ac:chgData name="坂上　正人" userId="de84e2de-cc80-4e5f-88eb-721cffe1f0a2" providerId="ADAL" clId="{982A6AD0-D2D4-4524-B5EF-688320C35492}" dt="2024-06-19T02:43:23.617" v="5608" actId="165"/>
          <ac:spMkLst>
            <pc:docMk/>
            <pc:sldMk cId="1790561314" sldId="543"/>
            <ac:spMk id="14" creationId="{1BC84FF9-6B0D-896C-195E-4ADAD5903F35}"/>
          </ac:spMkLst>
        </pc:spChg>
        <pc:spChg chg="add mod topLvl">
          <ac:chgData name="坂上　正人" userId="de84e2de-cc80-4e5f-88eb-721cffe1f0a2" providerId="ADAL" clId="{982A6AD0-D2D4-4524-B5EF-688320C35492}" dt="2024-06-19T02:43:23.617" v="5608" actId="165"/>
          <ac:spMkLst>
            <pc:docMk/>
            <pc:sldMk cId="1790561314" sldId="543"/>
            <ac:spMk id="15" creationId="{19ADDEFA-E268-45E8-3209-4D84CB783D2A}"/>
          </ac:spMkLst>
        </pc:spChg>
        <pc:spChg chg="mod topLvl">
          <ac:chgData name="坂上　正人" userId="de84e2de-cc80-4e5f-88eb-721cffe1f0a2" providerId="ADAL" clId="{982A6AD0-D2D4-4524-B5EF-688320C35492}" dt="2024-06-19T02:37:54.590" v="5495" actId="1076"/>
          <ac:spMkLst>
            <pc:docMk/>
            <pc:sldMk cId="1790561314" sldId="543"/>
            <ac:spMk id="16" creationId="{0BC5A01A-7410-5E5A-C906-6E88FA1A73EE}"/>
          </ac:spMkLst>
        </pc:spChg>
        <pc:spChg chg="add mod topLvl">
          <ac:chgData name="坂上　正人" userId="de84e2de-cc80-4e5f-88eb-721cffe1f0a2" providerId="ADAL" clId="{982A6AD0-D2D4-4524-B5EF-688320C35492}" dt="2024-06-19T02:43:23.617" v="5608" actId="165"/>
          <ac:spMkLst>
            <pc:docMk/>
            <pc:sldMk cId="1790561314" sldId="543"/>
            <ac:spMk id="17" creationId="{CF042C51-39E1-70A5-100E-87C04BDD5DD7}"/>
          </ac:spMkLst>
        </pc:spChg>
        <pc:spChg chg="add mod topLvl">
          <ac:chgData name="坂上　正人" userId="de84e2de-cc80-4e5f-88eb-721cffe1f0a2" providerId="ADAL" clId="{982A6AD0-D2D4-4524-B5EF-688320C35492}" dt="2024-06-19T02:43:23.617" v="5608" actId="165"/>
          <ac:spMkLst>
            <pc:docMk/>
            <pc:sldMk cId="1790561314" sldId="543"/>
            <ac:spMk id="18" creationId="{61EA1DA1-506A-72D9-AAF1-2A57E4F99D09}"/>
          </ac:spMkLst>
        </pc:spChg>
        <pc:spChg chg="mod topLvl">
          <ac:chgData name="坂上　正人" userId="de84e2de-cc80-4e5f-88eb-721cffe1f0a2" providerId="ADAL" clId="{982A6AD0-D2D4-4524-B5EF-688320C35492}" dt="2024-06-19T02:37:54.590" v="5495" actId="1076"/>
          <ac:spMkLst>
            <pc:docMk/>
            <pc:sldMk cId="1790561314" sldId="543"/>
            <ac:spMk id="19" creationId="{5D2796E5-98D1-9BEE-6C7E-591ACAEE4603}"/>
          </ac:spMkLst>
        </pc:spChg>
        <pc:spChg chg="add del mod">
          <ac:chgData name="坂上　正人" userId="de84e2de-cc80-4e5f-88eb-721cffe1f0a2" providerId="ADAL" clId="{982A6AD0-D2D4-4524-B5EF-688320C35492}" dt="2024-06-18T00:43:07.913" v="1069"/>
          <ac:spMkLst>
            <pc:docMk/>
            <pc:sldMk cId="1790561314" sldId="543"/>
            <ac:spMk id="20" creationId="{7AA4C2DE-61E2-40CA-E6DF-9D1A426F2400}"/>
          </ac:spMkLst>
        </pc:spChg>
        <pc:spChg chg="mod topLvl">
          <ac:chgData name="坂上　正人" userId="de84e2de-cc80-4e5f-88eb-721cffe1f0a2" providerId="ADAL" clId="{982A6AD0-D2D4-4524-B5EF-688320C35492}" dt="2024-06-19T02:43:04.313" v="5599" actId="1076"/>
          <ac:spMkLst>
            <pc:docMk/>
            <pc:sldMk cId="1790561314" sldId="543"/>
            <ac:spMk id="21" creationId="{EF2B81C2-CE06-5514-A6BA-16F6D69E84E3}"/>
          </ac:spMkLst>
        </pc:spChg>
        <pc:spChg chg="mod topLvl">
          <ac:chgData name="坂上　正人" userId="de84e2de-cc80-4e5f-88eb-721cffe1f0a2" providerId="ADAL" clId="{982A6AD0-D2D4-4524-B5EF-688320C35492}" dt="2024-06-19T02:43:04.313" v="5599" actId="1076"/>
          <ac:spMkLst>
            <pc:docMk/>
            <pc:sldMk cId="1790561314" sldId="543"/>
            <ac:spMk id="22" creationId="{E8FA0D75-B738-59B1-82ED-49615509910D}"/>
          </ac:spMkLst>
        </pc:spChg>
        <pc:spChg chg="add del mod">
          <ac:chgData name="坂上　正人" userId="de84e2de-cc80-4e5f-88eb-721cffe1f0a2" providerId="ADAL" clId="{982A6AD0-D2D4-4524-B5EF-688320C35492}" dt="2024-06-18T00:54:59.610" v="2116" actId="478"/>
          <ac:spMkLst>
            <pc:docMk/>
            <pc:sldMk cId="1790561314" sldId="543"/>
            <ac:spMk id="23" creationId="{4E54F995-A5C6-56DA-FABC-81DB7755F728}"/>
          </ac:spMkLst>
        </pc:spChg>
        <pc:spChg chg="mod topLvl">
          <ac:chgData name="坂上　正人" userId="de84e2de-cc80-4e5f-88eb-721cffe1f0a2" providerId="ADAL" clId="{982A6AD0-D2D4-4524-B5EF-688320C35492}" dt="2024-06-19T02:37:29.078" v="5491" actId="164"/>
          <ac:spMkLst>
            <pc:docMk/>
            <pc:sldMk cId="1790561314" sldId="543"/>
            <ac:spMk id="24" creationId="{01437C84-7174-4450-A440-8D0F708760FA}"/>
          </ac:spMkLst>
        </pc:spChg>
        <pc:spChg chg="mod topLvl">
          <ac:chgData name="坂上　正人" userId="de84e2de-cc80-4e5f-88eb-721cffe1f0a2" providerId="ADAL" clId="{982A6AD0-D2D4-4524-B5EF-688320C35492}" dt="2024-06-19T02:37:29.078" v="5491" actId="164"/>
          <ac:spMkLst>
            <pc:docMk/>
            <pc:sldMk cId="1790561314" sldId="543"/>
            <ac:spMk id="25" creationId="{C72F8719-D3F1-742A-BF4F-3987AE166690}"/>
          </ac:spMkLst>
        </pc:spChg>
        <pc:spChg chg="mod topLvl">
          <ac:chgData name="坂上　正人" userId="de84e2de-cc80-4e5f-88eb-721cffe1f0a2" providerId="ADAL" clId="{982A6AD0-D2D4-4524-B5EF-688320C35492}" dt="2024-06-19T02:37:29.078" v="5491" actId="164"/>
          <ac:spMkLst>
            <pc:docMk/>
            <pc:sldMk cId="1790561314" sldId="543"/>
            <ac:spMk id="26" creationId="{9CBAFE99-BC39-A3B3-B8FA-47749032D872}"/>
          </ac:spMkLst>
        </pc:spChg>
        <pc:spChg chg="mod topLvl">
          <ac:chgData name="坂上　正人" userId="de84e2de-cc80-4e5f-88eb-721cffe1f0a2" providerId="ADAL" clId="{982A6AD0-D2D4-4524-B5EF-688320C35492}" dt="2024-06-19T02:37:29.078" v="5491" actId="164"/>
          <ac:spMkLst>
            <pc:docMk/>
            <pc:sldMk cId="1790561314" sldId="543"/>
            <ac:spMk id="27" creationId="{81D9A1A2-1CF5-3079-F2DB-3E81EE85BD66}"/>
          </ac:spMkLst>
        </pc:spChg>
        <pc:spChg chg="mod topLvl">
          <ac:chgData name="坂上　正人" userId="de84e2de-cc80-4e5f-88eb-721cffe1f0a2" providerId="ADAL" clId="{982A6AD0-D2D4-4524-B5EF-688320C35492}" dt="2024-06-19T02:37:29.078" v="5491" actId="164"/>
          <ac:spMkLst>
            <pc:docMk/>
            <pc:sldMk cId="1790561314" sldId="543"/>
            <ac:spMk id="28" creationId="{7AD39C8C-F0B9-56B4-C45E-75F3F40D409B}"/>
          </ac:spMkLst>
        </pc:spChg>
        <pc:spChg chg="mod topLvl">
          <ac:chgData name="坂上　正人" userId="de84e2de-cc80-4e5f-88eb-721cffe1f0a2" providerId="ADAL" clId="{982A6AD0-D2D4-4524-B5EF-688320C35492}" dt="2024-06-19T02:37:29.078" v="5491" actId="164"/>
          <ac:spMkLst>
            <pc:docMk/>
            <pc:sldMk cId="1790561314" sldId="543"/>
            <ac:spMk id="29" creationId="{6BC954FE-13EB-F141-DD28-29E704927817}"/>
          </ac:spMkLst>
        </pc:spChg>
        <pc:spChg chg="mod topLvl">
          <ac:chgData name="坂上　正人" userId="de84e2de-cc80-4e5f-88eb-721cffe1f0a2" providerId="ADAL" clId="{982A6AD0-D2D4-4524-B5EF-688320C35492}" dt="2024-06-19T02:37:29.078" v="5491" actId="164"/>
          <ac:spMkLst>
            <pc:docMk/>
            <pc:sldMk cId="1790561314" sldId="543"/>
            <ac:spMk id="30" creationId="{0340C1D6-B4F8-0475-9E33-E57BD7A231F9}"/>
          </ac:spMkLst>
        </pc:spChg>
        <pc:spChg chg="mod topLvl">
          <ac:chgData name="坂上　正人" userId="de84e2de-cc80-4e5f-88eb-721cffe1f0a2" providerId="ADAL" clId="{982A6AD0-D2D4-4524-B5EF-688320C35492}" dt="2024-06-19T02:37:29.078" v="5491" actId="164"/>
          <ac:spMkLst>
            <pc:docMk/>
            <pc:sldMk cId="1790561314" sldId="543"/>
            <ac:spMk id="31" creationId="{95F82ABA-A0E9-B487-AA7F-E58939B84DA1}"/>
          </ac:spMkLst>
        </pc:spChg>
        <pc:spChg chg="mod topLvl">
          <ac:chgData name="坂上　正人" userId="de84e2de-cc80-4e5f-88eb-721cffe1f0a2" providerId="ADAL" clId="{982A6AD0-D2D4-4524-B5EF-688320C35492}" dt="2024-06-19T02:37:29.078" v="5491" actId="164"/>
          <ac:spMkLst>
            <pc:docMk/>
            <pc:sldMk cId="1790561314" sldId="543"/>
            <ac:spMk id="480" creationId="{850E4D70-41BD-3387-EFE9-0547267E880E}"/>
          </ac:spMkLst>
        </pc:spChg>
        <pc:spChg chg="mod topLvl">
          <ac:chgData name="坂上　正人" userId="de84e2de-cc80-4e5f-88eb-721cffe1f0a2" providerId="ADAL" clId="{982A6AD0-D2D4-4524-B5EF-688320C35492}" dt="2024-06-19T02:37:29.078" v="5491" actId="164"/>
          <ac:spMkLst>
            <pc:docMk/>
            <pc:sldMk cId="1790561314" sldId="543"/>
            <ac:spMk id="481" creationId="{6DFE687F-317B-CF7F-8AF3-ECDBE65FE59C}"/>
          </ac:spMkLst>
        </pc:spChg>
        <pc:spChg chg="mod topLvl">
          <ac:chgData name="坂上　正人" userId="de84e2de-cc80-4e5f-88eb-721cffe1f0a2" providerId="ADAL" clId="{982A6AD0-D2D4-4524-B5EF-688320C35492}" dt="2024-06-19T02:37:29.078" v="5491" actId="164"/>
          <ac:spMkLst>
            <pc:docMk/>
            <pc:sldMk cId="1790561314" sldId="543"/>
            <ac:spMk id="482" creationId="{02AC06AE-961E-C97C-7D43-12A27E356E73}"/>
          </ac:spMkLst>
        </pc:spChg>
        <pc:spChg chg="mod topLvl">
          <ac:chgData name="坂上　正人" userId="de84e2de-cc80-4e5f-88eb-721cffe1f0a2" providerId="ADAL" clId="{982A6AD0-D2D4-4524-B5EF-688320C35492}" dt="2024-06-19T02:37:29.078" v="5491" actId="164"/>
          <ac:spMkLst>
            <pc:docMk/>
            <pc:sldMk cId="1790561314" sldId="543"/>
            <ac:spMk id="483" creationId="{12DE5EC4-F464-AE7E-B271-4A7AEF5531FF}"/>
          </ac:spMkLst>
        </pc:spChg>
        <pc:spChg chg="mod topLvl">
          <ac:chgData name="坂上　正人" userId="de84e2de-cc80-4e5f-88eb-721cffe1f0a2" providerId="ADAL" clId="{982A6AD0-D2D4-4524-B5EF-688320C35492}" dt="2024-06-19T02:36:02.160" v="5476" actId="165"/>
          <ac:spMkLst>
            <pc:docMk/>
            <pc:sldMk cId="1790561314" sldId="543"/>
            <ac:spMk id="484" creationId="{C58455ED-079E-E95B-5DA9-F800FA626E27}"/>
          </ac:spMkLst>
        </pc:spChg>
        <pc:spChg chg="mod topLvl">
          <ac:chgData name="坂上　正人" userId="de84e2de-cc80-4e5f-88eb-721cffe1f0a2" providerId="ADAL" clId="{982A6AD0-D2D4-4524-B5EF-688320C35492}" dt="2024-06-19T02:36:02.160" v="5476" actId="165"/>
          <ac:spMkLst>
            <pc:docMk/>
            <pc:sldMk cId="1790561314" sldId="543"/>
            <ac:spMk id="485" creationId="{BF3F84BE-08F3-9F74-19DC-49B0D09400F1}"/>
          </ac:spMkLst>
        </pc:spChg>
        <pc:spChg chg="mod topLvl">
          <ac:chgData name="坂上　正人" userId="de84e2de-cc80-4e5f-88eb-721cffe1f0a2" providerId="ADAL" clId="{982A6AD0-D2D4-4524-B5EF-688320C35492}" dt="2024-06-19T02:36:02.160" v="5476" actId="165"/>
          <ac:spMkLst>
            <pc:docMk/>
            <pc:sldMk cId="1790561314" sldId="543"/>
            <ac:spMk id="486" creationId="{794B7282-6709-5B35-27A2-4F7D1EE9B23C}"/>
          </ac:spMkLst>
        </pc:spChg>
        <pc:spChg chg="mod topLvl">
          <ac:chgData name="坂上　正人" userId="de84e2de-cc80-4e5f-88eb-721cffe1f0a2" providerId="ADAL" clId="{982A6AD0-D2D4-4524-B5EF-688320C35492}" dt="2024-06-19T02:42:17.635" v="5593"/>
          <ac:spMkLst>
            <pc:docMk/>
            <pc:sldMk cId="1790561314" sldId="543"/>
            <ac:spMk id="487" creationId="{F1FF8E04-DDC4-35B9-FE40-A3376E9B2FC6}"/>
          </ac:spMkLst>
        </pc:spChg>
        <pc:spChg chg="mod topLvl">
          <ac:chgData name="坂上　正人" userId="de84e2de-cc80-4e5f-88eb-721cffe1f0a2" providerId="ADAL" clId="{982A6AD0-D2D4-4524-B5EF-688320C35492}" dt="2024-06-19T02:37:54.590" v="5495" actId="1076"/>
          <ac:spMkLst>
            <pc:docMk/>
            <pc:sldMk cId="1790561314" sldId="543"/>
            <ac:spMk id="488" creationId="{2885039E-D505-E197-344E-B87DB9D18B27}"/>
          </ac:spMkLst>
        </pc:spChg>
        <pc:spChg chg="mod topLvl">
          <ac:chgData name="坂上　正人" userId="de84e2de-cc80-4e5f-88eb-721cffe1f0a2" providerId="ADAL" clId="{982A6AD0-D2D4-4524-B5EF-688320C35492}" dt="2024-06-19T02:36:02.160" v="5476" actId="165"/>
          <ac:spMkLst>
            <pc:docMk/>
            <pc:sldMk cId="1790561314" sldId="543"/>
            <ac:spMk id="489" creationId="{E97E0FFB-E5BF-126D-0180-E3DA062A45F6}"/>
          </ac:spMkLst>
        </pc:spChg>
        <pc:spChg chg="mod topLvl">
          <ac:chgData name="坂上　正人" userId="de84e2de-cc80-4e5f-88eb-721cffe1f0a2" providerId="ADAL" clId="{982A6AD0-D2D4-4524-B5EF-688320C35492}" dt="2024-06-19T02:36:02.160" v="5476" actId="165"/>
          <ac:spMkLst>
            <pc:docMk/>
            <pc:sldMk cId="1790561314" sldId="543"/>
            <ac:spMk id="490" creationId="{052A51D0-F34F-56F3-03DD-01ACC4FF44D0}"/>
          </ac:spMkLst>
        </pc:spChg>
        <pc:spChg chg="mod topLvl">
          <ac:chgData name="坂上　正人" userId="de84e2de-cc80-4e5f-88eb-721cffe1f0a2" providerId="ADAL" clId="{982A6AD0-D2D4-4524-B5EF-688320C35492}" dt="2024-06-19T02:36:02.160" v="5476" actId="165"/>
          <ac:spMkLst>
            <pc:docMk/>
            <pc:sldMk cId="1790561314" sldId="543"/>
            <ac:spMk id="491" creationId="{FC1022AB-E3D6-C855-0003-105861F71466}"/>
          </ac:spMkLst>
        </pc:spChg>
        <pc:spChg chg="mod topLvl">
          <ac:chgData name="坂上　正人" userId="de84e2de-cc80-4e5f-88eb-721cffe1f0a2" providerId="ADAL" clId="{982A6AD0-D2D4-4524-B5EF-688320C35492}" dt="2024-06-19T02:36:02.160" v="5476" actId="165"/>
          <ac:spMkLst>
            <pc:docMk/>
            <pc:sldMk cId="1790561314" sldId="543"/>
            <ac:spMk id="492" creationId="{DC9D569E-F7E3-0E31-7937-7701BF97C6E2}"/>
          </ac:spMkLst>
        </pc:spChg>
        <pc:spChg chg="mod topLvl">
          <ac:chgData name="坂上　正人" userId="de84e2de-cc80-4e5f-88eb-721cffe1f0a2" providerId="ADAL" clId="{982A6AD0-D2D4-4524-B5EF-688320C35492}" dt="2024-06-19T02:37:54.590" v="5495" actId="1076"/>
          <ac:spMkLst>
            <pc:docMk/>
            <pc:sldMk cId="1790561314" sldId="543"/>
            <ac:spMk id="493" creationId="{296213B4-9388-405D-3455-B691DB863D43}"/>
          </ac:spMkLst>
        </pc:spChg>
        <pc:spChg chg="mod topLvl">
          <ac:chgData name="坂上　正人" userId="de84e2de-cc80-4e5f-88eb-721cffe1f0a2" providerId="ADAL" clId="{982A6AD0-D2D4-4524-B5EF-688320C35492}" dt="2024-06-19T02:36:02.160" v="5476" actId="165"/>
          <ac:spMkLst>
            <pc:docMk/>
            <pc:sldMk cId="1790561314" sldId="543"/>
            <ac:spMk id="494" creationId="{1CC1C7B4-8CA9-FF69-C9CB-A6AAAE7CDF41}"/>
          </ac:spMkLst>
        </pc:spChg>
        <pc:spChg chg="mod topLvl">
          <ac:chgData name="坂上　正人" userId="de84e2de-cc80-4e5f-88eb-721cffe1f0a2" providerId="ADAL" clId="{982A6AD0-D2D4-4524-B5EF-688320C35492}" dt="2024-06-19T02:36:02.160" v="5476" actId="165"/>
          <ac:spMkLst>
            <pc:docMk/>
            <pc:sldMk cId="1790561314" sldId="543"/>
            <ac:spMk id="495" creationId="{AB6CA17F-7D91-8CD2-782E-7D8710978CD7}"/>
          </ac:spMkLst>
        </pc:spChg>
        <pc:spChg chg="mod">
          <ac:chgData name="坂上　正人" userId="de84e2de-cc80-4e5f-88eb-721cffe1f0a2" providerId="ADAL" clId="{982A6AD0-D2D4-4524-B5EF-688320C35492}" dt="2024-06-19T02:41:06.880" v="5524" actId="20577"/>
          <ac:spMkLst>
            <pc:docMk/>
            <pc:sldMk cId="1790561314" sldId="543"/>
            <ac:spMk id="496" creationId="{00000000-0000-0000-0000-000000000000}"/>
          </ac:spMkLst>
        </pc:spChg>
        <pc:spChg chg="add mod">
          <ac:chgData name="坂上　正人" userId="de84e2de-cc80-4e5f-88eb-721cffe1f0a2" providerId="ADAL" clId="{982A6AD0-D2D4-4524-B5EF-688320C35492}" dt="2024-06-19T02:41:50.878" v="5562"/>
          <ac:spMkLst>
            <pc:docMk/>
            <pc:sldMk cId="1790561314" sldId="543"/>
            <ac:spMk id="497" creationId="{507FC7F5-911F-9091-FC2B-064C4897FE69}"/>
          </ac:spMkLst>
        </pc:spChg>
        <pc:spChg chg="mod topLvl">
          <ac:chgData name="坂上　正人" userId="de84e2de-cc80-4e5f-88eb-721cffe1f0a2" providerId="ADAL" clId="{982A6AD0-D2D4-4524-B5EF-688320C35492}" dt="2024-06-19T02:36:02.160" v="5476" actId="165"/>
          <ac:spMkLst>
            <pc:docMk/>
            <pc:sldMk cId="1790561314" sldId="543"/>
            <ac:spMk id="498" creationId="{0A1A735A-0B59-CFC3-1E2A-E4D52BEE1FA7}"/>
          </ac:spMkLst>
        </pc:spChg>
        <pc:spChg chg="mod topLvl">
          <ac:chgData name="坂上　正人" userId="de84e2de-cc80-4e5f-88eb-721cffe1f0a2" providerId="ADAL" clId="{982A6AD0-D2D4-4524-B5EF-688320C35492}" dt="2024-06-19T02:36:02.160" v="5476" actId="165"/>
          <ac:spMkLst>
            <pc:docMk/>
            <pc:sldMk cId="1790561314" sldId="543"/>
            <ac:spMk id="499" creationId="{20FB433D-8B27-D507-65AA-1556479B9DD7}"/>
          </ac:spMkLst>
        </pc:spChg>
        <pc:spChg chg="mod topLvl">
          <ac:chgData name="坂上　正人" userId="de84e2de-cc80-4e5f-88eb-721cffe1f0a2" providerId="ADAL" clId="{982A6AD0-D2D4-4524-B5EF-688320C35492}" dt="2024-06-19T02:36:02.160" v="5476" actId="165"/>
          <ac:spMkLst>
            <pc:docMk/>
            <pc:sldMk cId="1790561314" sldId="543"/>
            <ac:spMk id="500" creationId="{A7B9D7E4-0B27-0AE5-D985-5C2650EA44CC}"/>
          </ac:spMkLst>
        </pc:spChg>
        <pc:spChg chg="mod topLvl">
          <ac:chgData name="坂上　正人" userId="de84e2de-cc80-4e5f-88eb-721cffe1f0a2" providerId="ADAL" clId="{982A6AD0-D2D4-4524-B5EF-688320C35492}" dt="2024-06-19T02:36:02.160" v="5476" actId="165"/>
          <ac:spMkLst>
            <pc:docMk/>
            <pc:sldMk cId="1790561314" sldId="543"/>
            <ac:spMk id="501" creationId="{91984106-C6A8-57CE-D829-58E4B8B2DE50}"/>
          </ac:spMkLst>
        </pc:spChg>
        <pc:spChg chg="mod topLvl">
          <ac:chgData name="坂上　正人" userId="de84e2de-cc80-4e5f-88eb-721cffe1f0a2" providerId="ADAL" clId="{982A6AD0-D2D4-4524-B5EF-688320C35492}" dt="2024-06-19T02:36:02.160" v="5476" actId="165"/>
          <ac:spMkLst>
            <pc:docMk/>
            <pc:sldMk cId="1790561314" sldId="543"/>
            <ac:spMk id="502" creationId="{2185D32D-E8BC-291A-7468-292FCE1A1B80}"/>
          </ac:spMkLst>
        </pc:spChg>
        <pc:spChg chg="mod topLvl">
          <ac:chgData name="坂上　正人" userId="de84e2de-cc80-4e5f-88eb-721cffe1f0a2" providerId="ADAL" clId="{982A6AD0-D2D4-4524-B5EF-688320C35492}" dt="2024-06-19T02:36:02.160" v="5476" actId="165"/>
          <ac:spMkLst>
            <pc:docMk/>
            <pc:sldMk cId="1790561314" sldId="543"/>
            <ac:spMk id="503" creationId="{C82E0523-19B3-78D5-0E1B-F00598769B38}"/>
          </ac:spMkLst>
        </pc:spChg>
        <pc:spChg chg="mod topLvl">
          <ac:chgData name="坂上　正人" userId="de84e2de-cc80-4e5f-88eb-721cffe1f0a2" providerId="ADAL" clId="{982A6AD0-D2D4-4524-B5EF-688320C35492}" dt="2024-06-19T02:36:02.160" v="5476" actId="165"/>
          <ac:spMkLst>
            <pc:docMk/>
            <pc:sldMk cId="1790561314" sldId="543"/>
            <ac:spMk id="504" creationId="{238BA958-B688-9551-D417-95BADD7119C7}"/>
          </ac:spMkLst>
        </pc:spChg>
        <pc:spChg chg="mod ord topLvl">
          <ac:chgData name="坂上　正人" userId="de84e2de-cc80-4e5f-88eb-721cffe1f0a2" providerId="ADAL" clId="{982A6AD0-D2D4-4524-B5EF-688320C35492}" dt="2024-06-19T02:36:02.160" v="5476" actId="165"/>
          <ac:spMkLst>
            <pc:docMk/>
            <pc:sldMk cId="1790561314" sldId="543"/>
            <ac:spMk id="505" creationId="{DEF4942E-7F76-AB4D-2FA7-2FB1B4DC4C66}"/>
          </ac:spMkLst>
        </pc:spChg>
        <pc:spChg chg="mod topLvl">
          <ac:chgData name="坂上　正人" userId="de84e2de-cc80-4e5f-88eb-721cffe1f0a2" providerId="ADAL" clId="{982A6AD0-D2D4-4524-B5EF-688320C35492}" dt="2024-06-19T02:36:02.160" v="5476" actId="165"/>
          <ac:spMkLst>
            <pc:docMk/>
            <pc:sldMk cId="1790561314" sldId="543"/>
            <ac:spMk id="506" creationId="{36DF9A38-C034-9C68-93A1-E3C6FAED2D6B}"/>
          </ac:spMkLst>
        </pc:spChg>
        <pc:spChg chg="mod topLvl">
          <ac:chgData name="坂上　正人" userId="de84e2de-cc80-4e5f-88eb-721cffe1f0a2" providerId="ADAL" clId="{982A6AD0-D2D4-4524-B5EF-688320C35492}" dt="2024-06-19T02:37:29.078" v="5491" actId="164"/>
          <ac:spMkLst>
            <pc:docMk/>
            <pc:sldMk cId="1790561314" sldId="543"/>
            <ac:spMk id="509" creationId="{0F5B817C-7242-60D8-5AE8-4ED6BAD2C334}"/>
          </ac:spMkLst>
        </pc:spChg>
        <pc:spChg chg="mod topLvl">
          <ac:chgData name="坂上　正人" userId="de84e2de-cc80-4e5f-88eb-721cffe1f0a2" providerId="ADAL" clId="{982A6AD0-D2D4-4524-B5EF-688320C35492}" dt="2024-06-19T02:37:29.078" v="5491" actId="164"/>
          <ac:spMkLst>
            <pc:docMk/>
            <pc:sldMk cId="1790561314" sldId="543"/>
            <ac:spMk id="510" creationId="{560ED5AB-E871-6C40-055D-48E4C97ABA0F}"/>
          </ac:spMkLst>
        </pc:spChg>
        <pc:spChg chg="mod topLvl">
          <ac:chgData name="坂上　正人" userId="de84e2de-cc80-4e5f-88eb-721cffe1f0a2" providerId="ADAL" clId="{982A6AD0-D2D4-4524-B5EF-688320C35492}" dt="2024-06-19T02:37:29.078" v="5491" actId="164"/>
          <ac:spMkLst>
            <pc:docMk/>
            <pc:sldMk cId="1790561314" sldId="543"/>
            <ac:spMk id="511" creationId="{80582870-5DBB-9967-4261-C0C7C16160FC}"/>
          </ac:spMkLst>
        </pc:spChg>
        <pc:spChg chg="mod topLvl">
          <ac:chgData name="坂上　正人" userId="de84e2de-cc80-4e5f-88eb-721cffe1f0a2" providerId="ADAL" clId="{982A6AD0-D2D4-4524-B5EF-688320C35492}" dt="2024-06-19T02:37:29.078" v="5491" actId="164"/>
          <ac:spMkLst>
            <pc:docMk/>
            <pc:sldMk cId="1790561314" sldId="543"/>
            <ac:spMk id="512" creationId="{7342B776-398B-2192-F87C-63162213E7AC}"/>
          </ac:spMkLst>
        </pc:spChg>
        <pc:spChg chg="mod topLvl">
          <ac:chgData name="坂上　正人" userId="de84e2de-cc80-4e5f-88eb-721cffe1f0a2" providerId="ADAL" clId="{982A6AD0-D2D4-4524-B5EF-688320C35492}" dt="2024-06-19T02:37:29.078" v="5491" actId="164"/>
          <ac:spMkLst>
            <pc:docMk/>
            <pc:sldMk cId="1790561314" sldId="543"/>
            <ac:spMk id="513" creationId="{2974B5C1-9B19-59F9-F294-ED6C4D2FB7C8}"/>
          </ac:spMkLst>
        </pc:spChg>
        <pc:spChg chg="mod topLvl">
          <ac:chgData name="坂上　正人" userId="de84e2de-cc80-4e5f-88eb-721cffe1f0a2" providerId="ADAL" clId="{982A6AD0-D2D4-4524-B5EF-688320C35492}" dt="2024-06-19T02:37:29.078" v="5491" actId="164"/>
          <ac:spMkLst>
            <pc:docMk/>
            <pc:sldMk cId="1790561314" sldId="543"/>
            <ac:spMk id="514" creationId="{83F012C1-3CE8-7D16-D832-13658D26ED6F}"/>
          </ac:spMkLst>
        </pc:spChg>
        <pc:spChg chg="mod topLvl">
          <ac:chgData name="坂上　正人" userId="de84e2de-cc80-4e5f-88eb-721cffe1f0a2" providerId="ADAL" clId="{982A6AD0-D2D4-4524-B5EF-688320C35492}" dt="2024-06-19T02:37:29.078" v="5491" actId="164"/>
          <ac:spMkLst>
            <pc:docMk/>
            <pc:sldMk cId="1790561314" sldId="543"/>
            <ac:spMk id="515" creationId="{1B1C481E-572A-7F93-E12E-327D81359BC0}"/>
          </ac:spMkLst>
        </pc:spChg>
        <pc:spChg chg="mod topLvl">
          <ac:chgData name="坂上　正人" userId="de84e2de-cc80-4e5f-88eb-721cffe1f0a2" providerId="ADAL" clId="{982A6AD0-D2D4-4524-B5EF-688320C35492}" dt="2024-06-19T02:37:29.078" v="5491" actId="164"/>
          <ac:spMkLst>
            <pc:docMk/>
            <pc:sldMk cId="1790561314" sldId="543"/>
            <ac:spMk id="516" creationId="{B89351C0-245E-D5B8-1B26-1562D9E52169}"/>
          </ac:spMkLst>
        </pc:spChg>
        <pc:spChg chg="mod topLvl">
          <ac:chgData name="坂上　正人" userId="de84e2de-cc80-4e5f-88eb-721cffe1f0a2" providerId="ADAL" clId="{982A6AD0-D2D4-4524-B5EF-688320C35492}" dt="2024-06-19T02:37:29.078" v="5491" actId="164"/>
          <ac:spMkLst>
            <pc:docMk/>
            <pc:sldMk cId="1790561314" sldId="543"/>
            <ac:spMk id="517" creationId="{F2F12D35-948A-B4FF-A86D-24134EA19937}"/>
          </ac:spMkLst>
        </pc:spChg>
        <pc:spChg chg="add del mod">
          <ac:chgData name="坂上　正人" userId="de84e2de-cc80-4e5f-88eb-721cffe1f0a2" providerId="ADAL" clId="{982A6AD0-D2D4-4524-B5EF-688320C35492}" dt="2024-06-19T02:24:06.496" v="5312"/>
          <ac:spMkLst>
            <pc:docMk/>
            <pc:sldMk cId="1790561314" sldId="543"/>
            <ac:spMk id="518" creationId="{009E54FB-D570-63F4-F59B-F8F5DA677570}"/>
          </ac:spMkLst>
        </pc:spChg>
        <pc:spChg chg="add del mod">
          <ac:chgData name="坂上　正人" userId="de84e2de-cc80-4e5f-88eb-721cffe1f0a2" providerId="ADAL" clId="{982A6AD0-D2D4-4524-B5EF-688320C35492}" dt="2024-06-19T02:24:06.496" v="5312"/>
          <ac:spMkLst>
            <pc:docMk/>
            <pc:sldMk cId="1790561314" sldId="543"/>
            <ac:spMk id="519" creationId="{39ADFA45-9797-508A-3222-C706A0E888CF}"/>
          </ac:spMkLst>
        </pc:spChg>
        <pc:spChg chg="add del mod">
          <ac:chgData name="坂上　正人" userId="de84e2de-cc80-4e5f-88eb-721cffe1f0a2" providerId="ADAL" clId="{982A6AD0-D2D4-4524-B5EF-688320C35492}" dt="2024-06-19T02:24:06.496" v="5312"/>
          <ac:spMkLst>
            <pc:docMk/>
            <pc:sldMk cId="1790561314" sldId="543"/>
            <ac:spMk id="520" creationId="{C1D20147-0271-5529-5138-D8ECA976810F}"/>
          </ac:spMkLst>
        </pc:spChg>
        <pc:spChg chg="add del mod">
          <ac:chgData name="坂上　正人" userId="de84e2de-cc80-4e5f-88eb-721cffe1f0a2" providerId="ADAL" clId="{982A6AD0-D2D4-4524-B5EF-688320C35492}" dt="2024-06-19T02:24:06.496" v="5312"/>
          <ac:spMkLst>
            <pc:docMk/>
            <pc:sldMk cId="1790561314" sldId="543"/>
            <ac:spMk id="521" creationId="{8E9166DD-502A-7B26-740D-D4953012C05F}"/>
          </ac:spMkLst>
        </pc:spChg>
        <pc:spChg chg="add del mod">
          <ac:chgData name="坂上　正人" userId="de84e2de-cc80-4e5f-88eb-721cffe1f0a2" providerId="ADAL" clId="{982A6AD0-D2D4-4524-B5EF-688320C35492}" dt="2024-06-19T02:24:06.496" v="5312"/>
          <ac:spMkLst>
            <pc:docMk/>
            <pc:sldMk cId="1790561314" sldId="543"/>
            <ac:spMk id="522" creationId="{F4069928-DBAA-0235-B371-1D7D3FAE7963}"/>
          </ac:spMkLst>
        </pc:spChg>
        <pc:spChg chg="add del mod">
          <ac:chgData name="坂上　正人" userId="de84e2de-cc80-4e5f-88eb-721cffe1f0a2" providerId="ADAL" clId="{982A6AD0-D2D4-4524-B5EF-688320C35492}" dt="2024-06-19T02:24:11.075" v="5314"/>
          <ac:spMkLst>
            <pc:docMk/>
            <pc:sldMk cId="1790561314" sldId="543"/>
            <ac:spMk id="523" creationId="{6A0121A6-05FD-D5D9-CB8F-142874DFD431}"/>
          </ac:spMkLst>
        </pc:spChg>
        <pc:spChg chg="add del mod">
          <ac:chgData name="坂上　正人" userId="de84e2de-cc80-4e5f-88eb-721cffe1f0a2" providerId="ADAL" clId="{982A6AD0-D2D4-4524-B5EF-688320C35492}" dt="2024-06-19T02:24:11.075" v="5314"/>
          <ac:spMkLst>
            <pc:docMk/>
            <pc:sldMk cId="1790561314" sldId="543"/>
            <ac:spMk id="524" creationId="{E8F225D5-650E-8511-32B1-98D818917AE0}"/>
          </ac:spMkLst>
        </pc:spChg>
        <pc:spChg chg="add del mod">
          <ac:chgData name="坂上　正人" userId="de84e2de-cc80-4e5f-88eb-721cffe1f0a2" providerId="ADAL" clId="{982A6AD0-D2D4-4524-B5EF-688320C35492}" dt="2024-06-19T02:24:11.075" v="5314"/>
          <ac:spMkLst>
            <pc:docMk/>
            <pc:sldMk cId="1790561314" sldId="543"/>
            <ac:spMk id="525" creationId="{5263AF9A-D356-5E07-D4DC-2DC69B1963E8}"/>
          </ac:spMkLst>
        </pc:spChg>
        <pc:spChg chg="add del mod">
          <ac:chgData name="坂上　正人" userId="de84e2de-cc80-4e5f-88eb-721cffe1f0a2" providerId="ADAL" clId="{982A6AD0-D2D4-4524-B5EF-688320C35492}" dt="2024-06-19T02:24:11.075" v="5314"/>
          <ac:spMkLst>
            <pc:docMk/>
            <pc:sldMk cId="1790561314" sldId="543"/>
            <ac:spMk id="526" creationId="{DC53D430-A623-B832-664D-C5396F9C50D4}"/>
          </ac:spMkLst>
        </pc:spChg>
        <pc:spChg chg="add del mod">
          <ac:chgData name="坂上　正人" userId="de84e2de-cc80-4e5f-88eb-721cffe1f0a2" providerId="ADAL" clId="{982A6AD0-D2D4-4524-B5EF-688320C35492}" dt="2024-06-19T02:24:11.075" v="5314"/>
          <ac:spMkLst>
            <pc:docMk/>
            <pc:sldMk cId="1790561314" sldId="543"/>
            <ac:spMk id="527" creationId="{CF1A8BB8-241F-9B06-3020-49B85DCB46D7}"/>
          </ac:spMkLst>
        </pc:spChg>
        <pc:spChg chg="add mod topLvl">
          <ac:chgData name="坂上　正人" userId="de84e2de-cc80-4e5f-88eb-721cffe1f0a2" providerId="ADAL" clId="{982A6AD0-D2D4-4524-B5EF-688320C35492}" dt="2024-06-19T03:29:00.167" v="5765" actId="207"/>
          <ac:spMkLst>
            <pc:docMk/>
            <pc:sldMk cId="1790561314" sldId="543"/>
            <ac:spMk id="528" creationId="{8FC7472D-3C2E-D3CC-4B6B-4AF97ED4052C}"/>
          </ac:spMkLst>
        </pc:spChg>
        <pc:spChg chg="add mod topLvl">
          <ac:chgData name="坂上　正人" userId="de84e2de-cc80-4e5f-88eb-721cffe1f0a2" providerId="ADAL" clId="{982A6AD0-D2D4-4524-B5EF-688320C35492}" dt="2024-06-19T03:29:00.167" v="5765" actId="207"/>
          <ac:spMkLst>
            <pc:docMk/>
            <pc:sldMk cId="1790561314" sldId="543"/>
            <ac:spMk id="529" creationId="{91014A5A-1A8B-7A51-2EB3-D941E80BD83B}"/>
          </ac:spMkLst>
        </pc:spChg>
        <pc:spChg chg="add mod topLvl">
          <ac:chgData name="坂上　正人" userId="de84e2de-cc80-4e5f-88eb-721cffe1f0a2" providerId="ADAL" clId="{982A6AD0-D2D4-4524-B5EF-688320C35492}" dt="2024-06-19T02:39:06.291" v="5506" actId="207"/>
          <ac:spMkLst>
            <pc:docMk/>
            <pc:sldMk cId="1790561314" sldId="543"/>
            <ac:spMk id="530" creationId="{0945EBA2-000B-2D05-4392-0F73976775B0}"/>
          </ac:spMkLst>
        </pc:spChg>
        <pc:spChg chg="mod topLvl">
          <ac:chgData name="坂上　正人" userId="de84e2de-cc80-4e5f-88eb-721cffe1f0a2" providerId="ADAL" clId="{982A6AD0-D2D4-4524-B5EF-688320C35492}" dt="2024-06-19T02:35:54.381" v="5475" actId="165"/>
          <ac:spMkLst>
            <pc:docMk/>
            <pc:sldMk cId="1790561314" sldId="543"/>
            <ac:spMk id="531" creationId="{BC6077DA-16DE-05D2-B5A4-F0646B592CC4}"/>
          </ac:spMkLst>
        </pc:spChg>
        <pc:spChg chg="mod topLvl">
          <ac:chgData name="坂上　正人" userId="de84e2de-cc80-4e5f-88eb-721cffe1f0a2" providerId="ADAL" clId="{982A6AD0-D2D4-4524-B5EF-688320C35492}" dt="2024-06-19T02:35:54.381" v="5475" actId="165"/>
          <ac:spMkLst>
            <pc:docMk/>
            <pc:sldMk cId="1790561314" sldId="543"/>
            <ac:spMk id="532" creationId="{3BF2DEF9-7DC3-512A-EDB4-15BF70F7C311}"/>
          </ac:spMkLst>
        </pc:spChg>
        <pc:spChg chg="mod topLvl">
          <ac:chgData name="坂上　正人" userId="de84e2de-cc80-4e5f-88eb-721cffe1f0a2" providerId="ADAL" clId="{982A6AD0-D2D4-4524-B5EF-688320C35492}" dt="2024-06-19T02:35:54.381" v="5475" actId="165"/>
          <ac:spMkLst>
            <pc:docMk/>
            <pc:sldMk cId="1790561314" sldId="543"/>
            <ac:spMk id="534" creationId="{38E8675B-CAF6-BB2B-F6BD-D1CF2C25F85B}"/>
          </ac:spMkLst>
        </pc:spChg>
        <pc:spChg chg="mod topLvl">
          <ac:chgData name="坂上　正人" userId="de84e2de-cc80-4e5f-88eb-721cffe1f0a2" providerId="ADAL" clId="{982A6AD0-D2D4-4524-B5EF-688320C35492}" dt="2024-06-19T02:35:54.381" v="5475" actId="165"/>
          <ac:spMkLst>
            <pc:docMk/>
            <pc:sldMk cId="1790561314" sldId="543"/>
            <ac:spMk id="535" creationId="{A0A6C0AA-FBAC-DAA6-801D-B35E4C43EA82}"/>
          </ac:spMkLst>
        </pc:spChg>
        <pc:spChg chg="mod topLvl">
          <ac:chgData name="坂上　正人" userId="de84e2de-cc80-4e5f-88eb-721cffe1f0a2" providerId="ADAL" clId="{982A6AD0-D2D4-4524-B5EF-688320C35492}" dt="2024-06-19T02:35:54.381" v="5475" actId="165"/>
          <ac:spMkLst>
            <pc:docMk/>
            <pc:sldMk cId="1790561314" sldId="543"/>
            <ac:spMk id="536" creationId="{20A1D412-89B3-A3CF-007B-8530FADEB33C}"/>
          </ac:spMkLst>
        </pc:spChg>
        <pc:spChg chg="mod topLvl">
          <ac:chgData name="坂上　正人" userId="de84e2de-cc80-4e5f-88eb-721cffe1f0a2" providerId="ADAL" clId="{982A6AD0-D2D4-4524-B5EF-688320C35492}" dt="2024-06-19T02:35:54.381" v="5475" actId="165"/>
          <ac:spMkLst>
            <pc:docMk/>
            <pc:sldMk cId="1790561314" sldId="543"/>
            <ac:spMk id="537" creationId="{F92D67FD-9344-11FD-0CC4-97A352F47F94}"/>
          </ac:spMkLst>
        </pc:spChg>
        <pc:spChg chg="mod topLvl">
          <ac:chgData name="坂上　正人" userId="de84e2de-cc80-4e5f-88eb-721cffe1f0a2" providerId="ADAL" clId="{982A6AD0-D2D4-4524-B5EF-688320C35492}" dt="2024-06-19T02:35:54.381" v="5475" actId="165"/>
          <ac:spMkLst>
            <pc:docMk/>
            <pc:sldMk cId="1790561314" sldId="543"/>
            <ac:spMk id="538" creationId="{D84F0B18-A888-9BEB-7ED5-F570FFDC6719}"/>
          </ac:spMkLst>
        </pc:spChg>
        <pc:spChg chg="mod topLvl">
          <ac:chgData name="坂上　正人" userId="de84e2de-cc80-4e5f-88eb-721cffe1f0a2" providerId="ADAL" clId="{982A6AD0-D2D4-4524-B5EF-688320C35492}" dt="2024-06-19T02:35:54.381" v="5475" actId="165"/>
          <ac:spMkLst>
            <pc:docMk/>
            <pc:sldMk cId="1790561314" sldId="543"/>
            <ac:spMk id="539" creationId="{E4D0DC5A-E930-B261-0B2A-74F17DE0D58F}"/>
          </ac:spMkLst>
        </pc:spChg>
        <pc:spChg chg="mod topLvl">
          <ac:chgData name="坂上　正人" userId="de84e2de-cc80-4e5f-88eb-721cffe1f0a2" providerId="ADAL" clId="{982A6AD0-D2D4-4524-B5EF-688320C35492}" dt="2024-06-19T02:35:54.381" v="5475" actId="165"/>
          <ac:spMkLst>
            <pc:docMk/>
            <pc:sldMk cId="1790561314" sldId="543"/>
            <ac:spMk id="540" creationId="{CFBC11DE-B8FA-5DF0-5896-3602E6D10AA6}"/>
          </ac:spMkLst>
        </pc:spChg>
        <pc:spChg chg="mod topLvl">
          <ac:chgData name="坂上　正人" userId="de84e2de-cc80-4e5f-88eb-721cffe1f0a2" providerId="ADAL" clId="{982A6AD0-D2D4-4524-B5EF-688320C35492}" dt="2024-06-19T02:35:54.381" v="5475" actId="165"/>
          <ac:spMkLst>
            <pc:docMk/>
            <pc:sldMk cId="1790561314" sldId="543"/>
            <ac:spMk id="541" creationId="{4AEDD320-0BAD-EF38-FDD4-C0A988694884}"/>
          </ac:spMkLst>
        </pc:spChg>
        <pc:spChg chg="mod topLvl">
          <ac:chgData name="坂上　正人" userId="de84e2de-cc80-4e5f-88eb-721cffe1f0a2" providerId="ADAL" clId="{982A6AD0-D2D4-4524-B5EF-688320C35492}" dt="2024-06-19T02:37:54.590" v="5495" actId="1076"/>
          <ac:spMkLst>
            <pc:docMk/>
            <pc:sldMk cId="1790561314" sldId="543"/>
            <ac:spMk id="542" creationId="{7ED266F5-F548-B3D9-997A-33F9677E06E8}"/>
          </ac:spMkLst>
        </pc:spChg>
        <pc:spChg chg="mod topLvl">
          <ac:chgData name="坂上　正人" userId="de84e2de-cc80-4e5f-88eb-721cffe1f0a2" providerId="ADAL" clId="{982A6AD0-D2D4-4524-B5EF-688320C35492}" dt="2024-06-19T02:39:15.422" v="5508" actId="207"/>
          <ac:spMkLst>
            <pc:docMk/>
            <pc:sldMk cId="1790561314" sldId="543"/>
            <ac:spMk id="543" creationId="{4D040463-4975-EE25-A09B-0C6A81DD4D94}"/>
          </ac:spMkLst>
        </pc:spChg>
        <pc:spChg chg="mod topLvl">
          <ac:chgData name="坂上　正人" userId="de84e2de-cc80-4e5f-88eb-721cffe1f0a2" providerId="ADAL" clId="{982A6AD0-D2D4-4524-B5EF-688320C35492}" dt="2024-06-19T02:39:15.422" v="5508" actId="207"/>
          <ac:spMkLst>
            <pc:docMk/>
            <pc:sldMk cId="1790561314" sldId="543"/>
            <ac:spMk id="547" creationId="{BFA4C023-65CC-3205-4D1F-1DBAEF9DD1ED}"/>
          </ac:spMkLst>
        </pc:spChg>
        <pc:spChg chg="mod topLvl">
          <ac:chgData name="坂上　正人" userId="de84e2de-cc80-4e5f-88eb-721cffe1f0a2" providerId="ADAL" clId="{982A6AD0-D2D4-4524-B5EF-688320C35492}" dt="2024-06-19T02:37:54.590" v="5495" actId="1076"/>
          <ac:spMkLst>
            <pc:docMk/>
            <pc:sldMk cId="1790561314" sldId="543"/>
            <ac:spMk id="548" creationId="{627BC127-B67B-A262-BAF4-8C3600145044}"/>
          </ac:spMkLst>
        </pc:spChg>
        <pc:spChg chg="mod topLvl">
          <ac:chgData name="坂上　正人" userId="de84e2de-cc80-4e5f-88eb-721cffe1f0a2" providerId="ADAL" clId="{982A6AD0-D2D4-4524-B5EF-688320C35492}" dt="2024-06-19T02:39:15.422" v="5508" actId="207"/>
          <ac:spMkLst>
            <pc:docMk/>
            <pc:sldMk cId="1790561314" sldId="543"/>
            <ac:spMk id="549" creationId="{819FB454-D402-2505-8F82-8DE0003A97BA}"/>
          </ac:spMkLst>
        </pc:spChg>
        <pc:spChg chg="mod topLvl">
          <ac:chgData name="坂上　正人" userId="de84e2de-cc80-4e5f-88eb-721cffe1f0a2" providerId="ADAL" clId="{982A6AD0-D2D4-4524-B5EF-688320C35492}" dt="2024-06-19T02:37:54.590" v="5495" actId="1076"/>
          <ac:spMkLst>
            <pc:docMk/>
            <pc:sldMk cId="1790561314" sldId="543"/>
            <ac:spMk id="550" creationId="{49421EBB-C2EE-B246-6ADF-EB9E60E75DB9}"/>
          </ac:spMkLst>
        </pc:spChg>
        <pc:spChg chg="mod topLvl">
          <ac:chgData name="坂上　正人" userId="de84e2de-cc80-4e5f-88eb-721cffe1f0a2" providerId="ADAL" clId="{982A6AD0-D2D4-4524-B5EF-688320C35492}" dt="2024-06-19T02:39:15.422" v="5508" actId="207"/>
          <ac:spMkLst>
            <pc:docMk/>
            <pc:sldMk cId="1790561314" sldId="543"/>
            <ac:spMk id="551" creationId="{E818EC47-5CA2-3014-BB07-4072CB3109A5}"/>
          </ac:spMkLst>
        </pc:spChg>
        <pc:spChg chg="mod topLvl">
          <ac:chgData name="坂上　正人" userId="de84e2de-cc80-4e5f-88eb-721cffe1f0a2" providerId="ADAL" clId="{982A6AD0-D2D4-4524-B5EF-688320C35492}" dt="2024-06-19T02:37:54.590" v="5495" actId="1076"/>
          <ac:spMkLst>
            <pc:docMk/>
            <pc:sldMk cId="1790561314" sldId="543"/>
            <ac:spMk id="552" creationId="{BE16D4DA-9986-7C96-2CD5-2E516012854E}"/>
          </ac:spMkLst>
        </pc:spChg>
        <pc:spChg chg="mod topLvl">
          <ac:chgData name="坂上　正人" userId="de84e2de-cc80-4e5f-88eb-721cffe1f0a2" providerId="ADAL" clId="{982A6AD0-D2D4-4524-B5EF-688320C35492}" dt="2024-06-19T02:39:15.422" v="5508" actId="207"/>
          <ac:spMkLst>
            <pc:docMk/>
            <pc:sldMk cId="1790561314" sldId="543"/>
            <ac:spMk id="553" creationId="{C001C65F-4AA4-2E66-8F1B-656C7DF0595C}"/>
          </ac:spMkLst>
        </pc:spChg>
        <pc:spChg chg="mod topLvl">
          <ac:chgData name="坂上　正人" userId="de84e2de-cc80-4e5f-88eb-721cffe1f0a2" providerId="ADAL" clId="{982A6AD0-D2D4-4524-B5EF-688320C35492}" dt="2024-06-19T02:39:15.422" v="5508" actId="207"/>
          <ac:spMkLst>
            <pc:docMk/>
            <pc:sldMk cId="1790561314" sldId="543"/>
            <ac:spMk id="554" creationId="{9639969B-DDA0-2D0B-4013-A0B0D282DC5C}"/>
          </ac:spMkLst>
        </pc:spChg>
        <pc:spChg chg="mod topLvl">
          <ac:chgData name="坂上　正人" userId="de84e2de-cc80-4e5f-88eb-721cffe1f0a2" providerId="ADAL" clId="{982A6AD0-D2D4-4524-B5EF-688320C35492}" dt="2024-06-19T02:39:15.422" v="5508" actId="207"/>
          <ac:spMkLst>
            <pc:docMk/>
            <pc:sldMk cId="1790561314" sldId="543"/>
            <ac:spMk id="555" creationId="{E3EE1021-A5C0-A012-9E5E-A0E1D4F0B7A3}"/>
          </ac:spMkLst>
        </pc:spChg>
        <pc:spChg chg="mod topLvl">
          <ac:chgData name="坂上　正人" userId="de84e2de-cc80-4e5f-88eb-721cffe1f0a2" providerId="ADAL" clId="{982A6AD0-D2D4-4524-B5EF-688320C35492}" dt="2024-06-19T02:37:54.590" v="5495" actId="1076"/>
          <ac:spMkLst>
            <pc:docMk/>
            <pc:sldMk cId="1790561314" sldId="543"/>
            <ac:spMk id="556" creationId="{4E4F4C73-6929-D331-AE97-019F86B0F706}"/>
          </ac:spMkLst>
        </pc:spChg>
        <pc:spChg chg="mod topLvl">
          <ac:chgData name="坂上　正人" userId="de84e2de-cc80-4e5f-88eb-721cffe1f0a2" providerId="ADAL" clId="{982A6AD0-D2D4-4524-B5EF-688320C35492}" dt="2024-06-19T02:39:15.422" v="5508" actId="207"/>
          <ac:spMkLst>
            <pc:docMk/>
            <pc:sldMk cId="1790561314" sldId="543"/>
            <ac:spMk id="557" creationId="{4C66C085-5D0D-AABC-E0C9-8F894D126391}"/>
          </ac:spMkLst>
        </pc:spChg>
        <pc:spChg chg="mod topLvl">
          <ac:chgData name="坂上　正人" userId="de84e2de-cc80-4e5f-88eb-721cffe1f0a2" providerId="ADAL" clId="{982A6AD0-D2D4-4524-B5EF-688320C35492}" dt="2024-06-19T02:37:54.590" v="5495" actId="1076"/>
          <ac:spMkLst>
            <pc:docMk/>
            <pc:sldMk cId="1790561314" sldId="543"/>
            <ac:spMk id="558" creationId="{43C989F7-7EAB-AA54-36CE-DD89610D2197}"/>
          </ac:spMkLst>
        </pc:spChg>
        <pc:spChg chg="mod topLvl">
          <ac:chgData name="坂上　正人" userId="de84e2de-cc80-4e5f-88eb-721cffe1f0a2" providerId="ADAL" clId="{982A6AD0-D2D4-4524-B5EF-688320C35492}" dt="2024-06-19T02:39:15.422" v="5508" actId="207"/>
          <ac:spMkLst>
            <pc:docMk/>
            <pc:sldMk cId="1790561314" sldId="543"/>
            <ac:spMk id="559" creationId="{1CBEC1AE-0BD5-4BF4-2AA4-131FC7CD5EBC}"/>
          </ac:spMkLst>
        </pc:spChg>
        <pc:spChg chg="mod topLvl">
          <ac:chgData name="坂上　正人" userId="de84e2de-cc80-4e5f-88eb-721cffe1f0a2" providerId="ADAL" clId="{982A6AD0-D2D4-4524-B5EF-688320C35492}" dt="2024-06-19T02:37:47.392" v="5494" actId="1076"/>
          <ac:spMkLst>
            <pc:docMk/>
            <pc:sldMk cId="1790561314" sldId="543"/>
            <ac:spMk id="560" creationId="{A8BC2C2B-9154-AFE3-07E7-51A0C1C65499}"/>
          </ac:spMkLst>
        </pc:spChg>
        <pc:spChg chg="mod topLvl">
          <ac:chgData name="坂上　正人" userId="de84e2de-cc80-4e5f-88eb-721cffe1f0a2" providerId="ADAL" clId="{982A6AD0-D2D4-4524-B5EF-688320C35492}" dt="2024-06-19T02:37:29.078" v="5491" actId="164"/>
          <ac:spMkLst>
            <pc:docMk/>
            <pc:sldMk cId="1790561314" sldId="543"/>
            <ac:spMk id="561" creationId="{E8452825-3402-1C10-84E4-7AF37F80F8AE}"/>
          </ac:spMkLst>
        </pc:spChg>
        <pc:spChg chg="mod topLvl">
          <ac:chgData name="坂上　正人" userId="de84e2de-cc80-4e5f-88eb-721cffe1f0a2" providerId="ADAL" clId="{982A6AD0-D2D4-4524-B5EF-688320C35492}" dt="2024-06-19T02:37:54.590" v="5495" actId="1076"/>
          <ac:spMkLst>
            <pc:docMk/>
            <pc:sldMk cId="1790561314" sldId="543"/>
            <ac:spMk id="562" creationId="{8B0972CE-A260-D536-ED90-3C3A722C46EF}"/>
          </ac:spMkLst>
        </pc:spChg>
        <pc:spChg chg="mod topLvl">
          <ac:chgData name="坂上　正人" userId="de84e2de-cc80-4e5f-88eb-721cffe1f0a2" providerId="ADAL" clId="{982A6AD0-D2D4-4524-B5EF-688320C35492}" dt="2024-06-19T02:43:04.313" v="5599" actId="1076"/>
          <ac:spMkLst>
            <pc:docMk/>
            <pc:sldMk cId="1790561314" sldId="543"/>
            <ac:spMk id="564" creationId="{79645AA4-5BFA-93DE-D779-4AB08A24FB69}"/>
          </ac:spMkLst>
        </pc:spChg>
        <pc:spChg chg="mod topLvl">
          <ac:chgData name="坂上　正人" userId="de84e2de-cc80-4e5f-88eb-721cffe1f0a2" providerId="ADAL" clId="{982A6AD0-D2D4-4524-B5EF-688320C35492}" dt="2024-06-19T02:36:02.160" v="5476" actId="165"/>
          <ac:spMkLst>
            <pc:docMk/>
            <pc:sldMk cId="1790561314" sldId="543"/>
            <ac:spMk id="578" creationId="{B423BB4C-2DB1-4067-D243-C1992A119D5F}"/>
          </ac:spMkLst>
        </pc:spChg>
        <pc:spChg chg="mod topLvl">
          <ac:chgData name="坂上　正人" userId="de84e2de-cc80-4e5f-88eb-721cffe1f0a2" providerId="ADAL" clId="{982A6AD0-D2D4-4524-B5EF-688320C35492}" dt="2024-06-19T02:36:02.160" v="5476" actId="165"/>
          <ac:spMkLst>
            <pc:docMk/>
            <pc:sldMk cId="1790561314" sldId="543"/>
            <ac:spMk id="579" creationId="{F185C359-A2AC-3046-72E0-04B6E534B21C}"/>
          </ac:spMkLst>
        </pc:spChg>
        <pc:spChg chg="mod">
          <ac:chgData name="坂上　正人" userId="de84e2de-cc80-4e5f-88eb-721cffe1f0a2" providerId="ADAL" clId="{982A6AD0-D2D4-4524-B5EF-688320C35492}" dt="2024-06-19T02:41:11.491" v="5525" actId="20577"/>
          <ac:spMkLst>
            <pc:docMk/>
            <pc:sldMk cId="1790561314" sldId="543"/>
            <ac:spMk id="585" creationId="{92C9F3A8-514D-6E98-D227-D11295780049}"/>
          </ac:spMkLst>
        </pc:spChg>
        <pc:spChg chg="mod topLvl">
          <ac:chgData name="坂上　正人" userId="de84e2de-cc80-4e5f-88eb-721cffe1f0a2" providerId="ADAL" clId="{982A6AD0-D2D4-4524-B5EF-688320C35492}" dt="2024-06-19T02:36:02.160" v="5476" actId="165"/>
          <ac:spMkLst>
            <pc:docMk/>
            <pc:sldMk cId="1790561314" sldId="543"/>
            <ac:spMk id="593" creationId="{76BDCCEC-1101-408C-9E6A-A6B330D776E3}"/>
          </ac:spMkLst>
        </pc:spChg>
        <pc:spChg chg="mod topLvl">
          <ac:chgData name="坂上　正人" userId="de84e2de-cc80-4e5f-88eb-721cffe1f0a2" providerId="ADAL" clId="{982A6AD0-D2D4-4524-B5EF-688320C35492}" dt="2024-06-19T02:36:02.160" v="5476" actId="165"/>
          <ac:spMkLst>
            <pc:docMk/>
            <pc:sldMk cId="1790561314" sldId="543"/>
            <ac:spMk id="595" creationId="{DA27E31A-2A83-3EEA-448D-003C02A6F11E}"/>
          </ac:spMkLst>
        </pc:spChg>
        <pc:spChg chg="mod topLvl">
          <ac:chgData name="坂上　正人" userId="de84e2de-cc80-4e5f-88eb-721cffe1f0a2" providerId="ADAL" clId="{982A6AD0-D2D4-4524-B5EF-688320C35492}" dt="2024-06-19T02:37:22.512" v="5488" actId="1076"/>
          <ac:spMkLst>
            <pc:docMk/>
            <pc:sldMk cId="1790561314" sldId="543"/>
            <ac:spMk id="599" creationId="{804FF22D-2FE7-86B1-6A28-5037BB6566A7}"/>
          </ac:spMkLst>
        </pc:spChg>
        <pc:spChg chg="mod topLvl">
          <ac:chgData name="坂上　正人" userId="de84e2de-cc80-4e5f-88eb-721cffe1f0a2" providerId="ADAL" clId="{982A6AD0-D2D4-4524-B5EF-688320C35492}" dt="2024-06-19T02:43:04.313" v="5599" actId="1076"/>
          <ac:spMkLst>
            <pc:docMk/>
            <pc:sldMk cId="1790561314" sldId="543"/>
            <ac:spMk id="600" creationId="{F2B5C506-26E8-D439-5E82-9AF387430B42}"/>
          </ac:spMkLst>
        </pc:spChg>
        <pc:spChg chg="mod topLvl">
          <ac:chgData name="坂上　正人" userId="de84e2de-cc80-4e5f-88eb-721cffe1f0a2" providerId="ADAL" clId="{982A6AD0-D2D4-4524-B5EF-688320C35492}" dt="2024-06-19T02:43:04.313" v="5599" actId="1076"/>
          <ac:spMkLst>
            <pc:docMk/>
            <pc:sldMk cId="1790561314" sldId="543"/>
            <ac:spMk id="601" creationId="{5031C4A7-E3D8-1877-AE8C-DD26EF82805F}"/>
          </ac:spMkLst>
        </pc:spChg>
        <pc:spChg chg="mod topLvl">
          <ac:chgData name="坂上　正人" userId="de84e2de-cc80-4e5f-88eb-721cffe1f0a2" providerId="ADAL" clId="{982A6AD0-D2D4-4524-B5EF-688320C35492}" dt="2024-06-19T02:43:04.313" v="5599" actId="1076"/>
          <ac:spMkLst>
            <pc:docMk/>
            <pc:sldMk cId="1790561314" sldId="543"/>
            <ac:spMk id="602" creationId="{C936C16F-6055-1217-15AA-305EE2B75F50}"/>
          </ac:spMkLst>
        </pc:spChg>
        <pc:spChg chg="mod topLvl">
          <ac:chgData name="坂上　正人" userId="de84e2de-cc80-4e5f-88eb-721cffe1f0a2" providerId="ADAL" clId="{982A6AD0-D2D4-4524-B5EF-688320C35492}" dt="2024-06-19T02:35:54.381" v="5475" actId="165"/>
          <ac:spMkLst>
            <pc:docMk/>
            <pc:sldMk cId="1790561314" sldId="543"/>
            <ac:spMk id="603" creationId="{D0833738-41F7-70D7-43A5-EC8F338AB96B}"/>
          </ac:spMkLst>
        </pc:spChg>
        <pc:spChg chg="mod topLvl">
          <ac:chgData name="坂上　正人" userId="de84e2de-cc80-4e5f-88eb-721cffe1f0a2" providerId="ADAL" clId="{982A6AD0-D2D4-4524-B5EF-688320C35492}" dt="2024-06-19T02:43:04.313" v="5599" actId="1076"/>
          <ac:spMkLst>
            <pc:docMk/>
            <pc:sldMk cId="1790561314" sldId="543"/>
            <ac:spMk id="604" creationId="{DE76605B-74A5-ADAD-7F4D-F6FF07D5A515}"/>
          </ac:spMkLst>
        </pc:spChg>
        <pc:spChg chg="mod topLvl">
          <ac:chgData name="坂上　正人" userId="de84e2de-cc80-4e5f-88eb-721cffe1f0a2" providerId="ADAL" clId="{982A6AD0-D2D4-4524-B5EF-688320C35492}" dt="2024-06-19T02:43:04.313" v="5599" actId="1076"/>
          <ac:spMkLst>
            <pc:docMk/>
            <pc:sldMk cId="1790561314" sldId="543"/>
            <ac:spMk id="605" creationId="{7F834454-5039-840C-5166-2C2D607CA6B0}"/>
          </ac:spMkLst>
        </pc:spChg>
        <pc:spChg chg="mod topLvl">
          <ac:chgData name="坂上　正人" userId="de84e2de-cc80-4e5f-88eb-721cffe1f0a2" providerId="ADAL" clId="{982A6AD0-D2D4-4524-B5EF-688320C35492}" dt="2024-06-19T02:43:04.313" v="5599" actId="1076"/>
          <ac:spMkLst>
            <pc:docMk/>
            <pc:sldMk cId="1790561314" sldId="543"/>
            <ac:spMk id="606" creationId="{2A19B66F-78F8-76B7-AE27-37485E43C122}"/>
          </ac:spMkLst>
        </pc:spChg>
        <pc:spChg chg="mod topLvl">
          <ac:chgData name="坂上　正人" userId="de84e2de-cc80-4e5f-88eb-721cffe1f0a2" providerId="ADAL" clId="{982A6AD0-D2D4-4524-B5EF-688320C35492}" dt="2024-06-19T02:43:04.313" v="5599" actId="1076"/>
          <ac:spMkLst>
            <pc:docMk/>
            <pc:sldMk cId="1790561314" sldId="543"/>
            <ac:spMk id="607" creationId="{B63271C8-C293-6ED7-72DF-5C0714EBC9F7}"/>
          </ac:spMkLst>
        </pc:spChg>
        <pc:spChg chg="mod topLvl">
          <ac:chgData name="坂上　正人" userId="de84e2de-cc80-4e5f-88eb-721cffe1f0a2" providerId="ADAL" clId="{982A6AD0-D2D4-4524-B5EF-688320C35492}" dt="2024-06-19T02:35:54.381" v="5475" actId="165"/>
          <ac:spMkLst>
            <pc:docMk/>
            <pc:sldMk cId="1790561314" sldId="543"/>
            <ac:spMk id="608" creationId="{A32287FE-3EF5-98E3-A9FF-B48D50AB254A}"/>
          </ac:spMkLst>
        </pc:spChg>
        <pc:spChg chg="mod topLvl">
          <ac:chgData name="坂上　正人" userId="de84e2de-cc80-4e5f-88eb-721cffe1f0a2" providerId="ADAL" clId="{982A6AD0-D2D4-4524-B5EF-688320C35492}" dt="2024-06-19T02:35:54.381" v="5475" actId="165"/>
          <ac:spMkLst>
            <pc:docMk/>
            <pc:sldMk cId="1790561314" sldId="543"/>
            <ac:spMk id="609" creationId="{C2A10D81-8FEE-D6AC-864A-92AE6AA1BEE9}"/>
          </ac:spMkLst>
        </pc:spChg>
        <pc:spChg chg="mod topLvl">
          <ac:chgData name="坂上　正人" userId="de84e2de-cc80-4e5f-88eb-721cffe1f0a2" providerId="ADAL" clId="{982A6AD0-D2D4-4524-B5EF-688320C35492}" dt="2024-06-19T02:35:54.381" v="5475" actId="165"/>
          <ac:spMkLst>
            <pc:docMk/>
            <pc:sldMk cId="1790561314" sldId="543"/>
            <ac:spMk id="614" creationId="{0041FDAD-64FF-054F-F2C0-EB9F2C8D883B}"/>
          </ac:spMkLst>
        </pc:spChg>
        <pc:spChg chg="mod topLvl">
          <ac:chgData name="坂上　正人" userId="de84e2de-cc80-4e5f-88eb-721cffe1f0a2" providerId="ADAL" clId="{982A6AD0-D2D4-4524-B5EF-688320C35492}" dt="2024-06-19T02:35:54.381" v="5475" actId="165"/>
          <ac:spMkLst>
            <pc:docMk/>
            <pc:sldMk cId="1790561314" sldId="543"/>
            <ac:spMk id="616" creationId="{57CBD9C6-DDCA-9AB6-E89E-76234895EE65}"/>
          </ac:spMkLst>
        </pc:spChg>
        <pc:spChg chg="mod topLvl">
          <ac:chgData name="坂上　正人" userId="de84e2de-cc80-4e5f-88eb-721cffe1f0a2" providerId="ADAL" clId="{982A6AD0-D2D4-4524-B5EF-688320C35492}" dt="2024-06-19T02:35:54.381" v="5475" actId="165"/>
          <ac:spMkLst>
            <pc:docMk/>
            <pc:sldMk cId="1790561314" sldId="543"/>
            <ac:spMk id="617" creationId="{91E26E18-B84F-E007-E67C-0E5E5AEABF57}"/>
          </ac:spMkLst>
        </pc:spChg>
        <pc:spChg chg="mod topLvl">
          <ac:chgData name="坂上　正人" userId="de84e2de-cc80-4e5f-88eb-721cffe1f0a2" providerId="ADAL" clId="{982A6AD0-D2D4-4524-B5EF-688320C35492}" dt="2024-06-19T02:39:15.422" v="5508" actId="207"/>
          <ac:spMkLst>
            <pc:docMk/>
            <pc:sldMk cId="1790561314" sldId="543"/>
            <ac:spMk id="618" creationId="{0E412BBA-3D16-7989-D70C-058333E1D7DC}"/>
          </ac:spMkLst>
        </pc:spChg>
        <pc:spChg chg="del mod">
          <ac:chgData name="坂上　正人" userId="de84e2de-cc80-4e5f-88eb-721cffe1f0a2" providerId="ADAL" clId="{982A6AD0-D2D4-4524-B5EF-688320C35492}" dt="2024-06-19T02:27:38.032" v="5363" actId="478"/>
          <ac:spMkLst>
            <pc:docMk/>
            <pc:sldMk cId="1790561314" sldId="543"/>
            <ac:spMk id="622" creationId="{55F5758E-2496-0EEA-2EB4-CCFF081E1C57}"/>
          </ac:spMkLst>
        </pc:spChg>
        <pc:spChg chg="mod topLvl">
          <ac:chgData name="坂上　正人" userId="de84e2de-cc80-4e5f-88eb-721cffe1f0a2" providerId="ADAL" clId="{982A6AD0-D2D4-4524-B5EF-688320C35492}" dt="2024-06-19T02:43:04.313" v="5599" actId="1076"/>
          <ac:spMkLst>
            <pc:docMk/>
            <pc:sldMk cId="1790561314" sldId="543"/>
            <ac:spMk id="623" creationId="{96FACB3E-F341-DF4E-8A3A-835551CB9B3B}"/>
          </ac:spMkLst>
        </pc:spChg>
        <pc:spChg chg="mod topLvl">
          <ac:chgData name="坂上　正人" userId="de84e2de-cc80-4e5f-88eb-721cffe1f0a2" providerId="ADAL" clId="{982A6AD0-D2D4-4524-B5EF-688320C35492}" dt="2024-06-19T02:35:54.381" v="5475" actId="165"/>
          <ac:spMkLst>
            <pc:docMk/>
            <pc:sldMk cId="1790561314" sldId="543"/>
            <ac:spMk id="624" creationId="{36153700-6932-CC29-73AF-5428F685935C}"/>
          </ac:spMkLst>
        </pc:spChg>
        <pc:spChg chg="mod topLvl">
          <ac:chgData name="坂上　正人" userId="de84e2de-cc80-4e5f-88eb-721cffe1f0a2" providerId="ADAL" clId="{982A6AD0-D2D4-4524-B5EF-688320C35492}" dt="2024-06-19T02:35:54.381" v="5475" actId="165"/>
          <ac:spMkLst>
            <pc:docMk/>
            <pc:sldMk cId="1790561314" sldId="543"/>
            <ac:spMk id="625" creationId="{7954A27E-598D-1085-DB78-2BC4AD3FE6DF}"/>
          </ac:spMkLst>
        </pc:spChg>
        <pc:spChg chg="mod topLvl">
          <ac:chgData name="坂上　正人" userId="de84e2de-cc80-4e5f-88eb-721cffe1f0a2" providerId="ADAL" clId="{982A6AD0-D2D4-4524-B5EF-688320C35492}" dt="2024-06-19T02:35:54.381" v="5475" actId="165"/>
          <ac:spMkLst>
            <pc:docMk/>
            <pc:sldMk cId="1790561314" sldId="543"/>
            <ac:spMk id="631" creationId="{00EC0175-A7E5-32CA-ECFB-62DBA779D392}"/>
          </ac:spMkLst>
        </pc:spChg>
        <pc:spChg chg="mod topLvl">
          <ac:chgData name="坂上　正人" userId="de84e2de-cc80-4e5f-88eb-721cffe1f0a2" providerId="ADAL" clId="{982A6AD0-D2D4-4524-B5EF-688320C35492}" dt="2024-06-19T02:35:54.381" v="5475" actId="165"/>
          <ac:spMkLst>
            <pc:docMk/>
            <pc:sldMk cId="1790561314" sldId="543"/>
            <ac:spMk id="632" creationId="{CFEC9883-7721-D47E-8526-585F5AE7D9DD}"/>
          </ac:spMkLst>
        </pc:spChg>
        <pc:grpChg chg="add del mod">
          <ac:chgData name="坂上　正人" userId="de84e2de-cc80-4e5f-88eb-721cffe1f0a2" providerId="ADAL" clId="{982A6AD0-D2D4-4524-B5EF-688320C35492}" dt="2024-06-18T00:41:35.163" v="939" actId="165"/>
          <ac:grpSpMkLst>
            <pc:docMk/>
            <pc:sldMk cId="1790561314" sldId="543"/>
            <ac:grpSpMk id="2" creationId="{30C91096-4C23-8565-22B7-4F9C6B2C6A43}"/>
          </ac:grpSpMkLst>
        </pc:grpChg>
        <pc:grpChg chg="del mod">
          <ac:chgData name="坂上　正人" userId="de84e2de-cc80-4e5f-88eb-721cffe1f0a2" providerId="ADAL" clId="{982A6AD0-D2D4-4524-B5EF-688320C35492}" dt="2024-06-18T09:55:11.387" v="2751" actId="478"/>
          <ac:grpSpMkLst>
            <pc:docMk/>
            <pc:sldMk cId="1790561314" sldId="543"/>
            <ac:grpSpMk id="3" creationId="{8B1C58CB-BDC6-66AC-F488-254EA8B572FD}"/>
          </ac:grpSpMkLst>
        </pc:grpChg>
        <pc:grpChg chg="add del mod">
          <ac:chgData name="坂上　正人" userId="de84e2de-cc80-4e5f-88eb-721cffe1f0a2" providerId="ADAL" clId="{982A6AD0-D2D4-4524-B5EF-688320C35492}" dt="2024-06-18T00:42:15.419" v="947" actId="165"/>
          <ac:grpSpMkLst>
            <pc:docMk/>
            <pc:sldMk cId="1790561314" sldId="543"/>
            <ac:grpSpMk id="5" creationId="{07B7BDE7-5FA7-CA6C-DF9E-AF8BC1AA2356}"/>
          </ac:grpSpMkLst>
        </pc:grpChg>
        <pc:grpChg chg="add del mod">
          <ac:chgData name="坂上　正人" userId="de84e2de-cc80-4e5f-88eb-721cffe1f0a2" providerId="ADAL" clId="{982A6AD0-D2D4-4524-B5EF-688320C35492}" dt="2024-06-19T02:23:52.730" v="5308" actId="478"/>
          <ac:grpSpMkLst>
            <pc:docMk/>
            <pc:sldMk cId="1790561314" sldId="543"/>
            <ac:grpSpMk id="508" creationId="{C3BA010E-B67D-4AAD-E070-FA06D8BE7FC5}"/>
          </ac:grpSpMkLst>
        </pc:grpChg>
        <pc:grpChg chg="add del mod">
          <ac:chgData name="坂上　正人" userId="de84e2de-cc80-4e5f-88eb-721cffe1f0a2" providerId="ADAL" clId="{982A6AD0-D2D4-4524-B5EF-688320C35492}" dt="2024-06-19T02:31:21.445" v="5403" actId="165"/>
          <ac:grpSpMkLst>
            <pc:docMk/>
            <pc:sldMk cId="1790561314" sldId="543"/>
            <ac:grpSpMk id="533" creationId="{6C45DAA0-4ADF-AF6B-F865-019A9C7BF0D4}"/>
          </ac:grpSpMkLst>
        </pc:grpChg>
        <pc:grpChg chg="add mod topLvl">
          <ac:chgData name="坂上　正人" userId="de84e2de-cc80-4e5f-88eb-721cffe1f0a2" providerId="ADAL" clId="{982A6AD0-D2D4-4524-B5EF-688320C35492}" dt="2024-06-19T02:42:49.030" v="5595" actId="1076"/>
          <ac:grpSpMkLst>
            <pc:docMk/>
            <pc:sldMk cId="1790561314" sldId="543"/>
            <ac:grpSpMk id="544" creationId="{C4FB5B03-E513-A9FD-F9B2-2FEFFB493341}"/>
          </ac:grpSpMkLst>
        </pc:grpChg>
        <pc:grpChg chg="add del mod">
          <ac:chgData name="坂上　正人" userId="de84e2de-cc80-4e5f-88eb-721cffe1f0a2" providerId="ADAL" clId="{982A6AD0-D2D4-4524-B5EF-688320C35492}" dt="2024-06-19T02:32:06.747" v="5413" actId="165"/>
          <ac:grpSpMkLst>
            <pc:docMk/>
            <pc:sldMk cId="1790561314" sldId="543"/>
            <ac:grpSpMk id="545" creationId="{B91DEB28-74AB-9E48-74EA-D03DA9508BC0}"/>
          </ac:grpSpMkLst>
        </pc:grpChg>
        <pc:grpChg chg="add mod">
          <ac:chgData name="坂上　正人" userId="de84e2de-cc80-4e5f-88eb-721cffe1f0a2" providerId="ADAL" clId="{982A6AD0-D2D4-4524-B5EF-688320C35492}" dt="2024-06-19T02:32:43.966" v="5428" actId="164"/>
          <ac:grpSpMkLst>
            <pc:docMk/>
            <pc:sldMk cId="1790561314" sldId="543"/>
            <ac:grpSpMk id="546" creationId="{AEDEE46F-1155-493C-DB2D-68A16C034EB8}"/>
          </ac:grpSpMkLst>
        </pc:grpChg>
        <pc:grpChg chg="add mod topLvl">
          <ac:chgData name="坂上　正人" userId="de84e2de-cc80-4e5f-88eb-721cffe1f0a2" providerId="ADAL" clId="{982A6AD0-D2D4-4524-B5EF-688320C35492}" dt="2024-06-19T02:42:44.037" v="5594" actId="1076"/>
          <ac:grpSpMkLst>
            <pc:docMk/>
            <pc:sldMk cId="1790561314" sldId="543"/>
            <ac:grpSpMk id="563" creationId="{94FB6108-1FE1-CE24-232E-E7A234F8438B}"/>
          </ac:grpSpMkLst>
        </pc:grpChg>
        <pc:grpChg chg="add del mod">
          <ac:chgData name="坂上　正人" userId="de84e2de-cc80-4e5f-88eb-721cffe1f0a2" providerId="ADAL" clId="{982A6AD0-D2D4-4524-B5EF-688320C35492}" dt="2024-06-19T02:33:38.106" v="5442" actId="165"/>
          <ac:grpSpMkLst>
            <pc:docMk/>
            <pc:sldMk cId="1790561314" sldId="543"/>
            <ac:grpSpMk id="565" creationId="{ECEB424C-4251-5411-C607-FDA97C9F3EF0}"/>
          </ac:grpSpMkLst>
        </pc:grpChg>
        <pc:grpChg chg="add mod">
          <ac:chgData name="坂上　正人" userId="de84e2de-cc80-4e5f-88eb-721cffe1f0a2" providerId="ADAL" clId="{982A6AD0-D2D4-4524-B5EF-688320C35492}" dt="2024-06-19T02:35:07.867" v="5462" actId="164"/>
          <ac:grpSpMkLst>
            <pc:docMk/>
            <pc:sldMk cId="1790561314" sldId="543"/>
            <ac:grpSpMk id="566" creationId="{4272C3FF-4047-E481-31FA-4C318B73886A}"/>
          </ac:grpSpMkLst>
        </pc:grpChg>
        <pc:grpChg chg="add del mod">
          <ac:chgData name="坂上　正人" userId="de84e2de-cc80-4e5f-88eb-721cffe1f0a2" providerId="ADAL" clId="{982A6AD0-D2D4-4524-B5EF-688320C35492}" dt="2024-06-19T02:36:02.160" v="5476" actId="165"/>
          <ac:grpSpMkLst>
            <pc:docMk/>
            <pc:sldMk cId="1790561314" sldId="543"/>
            <ac:grpSpMk id="567" creationId="{B9CAD14B-3584-6ED7-BEB5-19F797AC312F}"/>
          </ac:grpSpMkLst>
        </pc:grpChg>
        <pc:grpChg chg="add del mod topLvl">
          <ac:chgData name="坂上　正人" userId="de84e2de-cc80-4e5f-88eb-721cffe1f0a2" providerId="ADAL" clId="{982A6AD0-D2D4-4524-B5EF-688320C35492}" dt="2024-06-19T02:36:33.146" v="5480" actId="165"/>
          <ac:grpSpMkLst>
            <pc:docMk/>
            <pc:sldMk cId="1790561314" sldId="543"/>
            <ac:grpSpMk id="568" creationId="{600C8E9A-47A5-9022-76B4-B124C182D9EE}"/>
          </ac:grpSpMkLst>
        </pc:grpChg>
        <pc:grpChg chg="add del mod">
          <ac:chgData name="坂上　正人" userId="de84e2de-cc80-4e5f-88eb-721cffe1f0a2" providerId="ADAL" clId="{982A6AD0-D2D4-4524-B5EF-688320C35492}" dt="2024-06-19T02:35:54.381" v="5475" actId="165"/>
          <ac:grpSpMkLst>
            <pc:docMk/>
            <pc:sldMk cId="1790561314" sldId="543"/>
            <ac:grpSpMk id="569" creationId="{D6EE01E7-5C02-2781-1B65-C0BB3183FB0F}"/>
          </ac:grpSpMkLst>
        </pc:grpChg>
        <pc:grpChg chg="add del mod">
          <ac:chgData name="坂上　正人" userId="de84e2de-cc80-4e5f-88eb-721cffe1f0a2" providerId="ADAL" clId="{982A6AD0-D2D4-4524-B5EF-688320C35492}" dt="2024-06-19T02:43:23.617" v="5608" actId="165"/>
          <ac:grpSpMkLst>
            <pc:docMk/>
            <pc:sldMk cId="1790561314" sldId="543"/>
            <ac:grpSpMk id="570" creationId="{9B1D6E3C-2230-E22F-77C4-F1915C1D8098}"/>
          </ac:grpSpMkLst>
        </pc:grpChg>
        <pc:grpChg chg="add mod">
          <ac:chgData name="坂上　正人" userId="de84e2de-cc80-4e5f-88eb-721cffe1f0a2" providerId="ADAL" clId="{982A6AD0-D2D4-4524-B5EF-688320C35492}" dt="2024-06-19T02:42:56.562" v="5598" actId="1076"/>
          <ac:grpSpMkLst>
            <pc:docMk/>
            <pc:sldMk cId="1790561314" sldId="543"/>
            <ac:grpSpMk id="571" creationId="{227F40AC-EC31-CE8A-48D7-376B6B4259DC}"/>
          </ac:grpSpMkLst>
        </pc:grpChg>
        <pc:cxnChg chg="add del mod">
          <ac:chgData name="坂上　正人" userId="de84e2de-cc80-4e5f-88eb-721cffe1f0a2" providerId="ADAL" clId="{982A6AD0-D2D4-4524-B5EF-688320C35492}" dt="2024-06-19T02:23:47.132" v="5307" actId="478"/>
          <ac:cxnSpMkLst>
            <pc:docMk/>
            <pc:sldMk cId="1790561314" sldId="543"/>
            <ac:cxnSpMk id="2" creationId="{7BCDC53D-9E93-E364-30C7-DCBFEF91ADEB}"/>
          </ac:cxnSpMkLst>
        </pc:cxnChg>
        <pc:cxnChg chg="add mod">
          <ac:chgData name="坂上　正人" userId="de84e2de-cc80-4e5f-88eb-721cffe1f0a2" providerId="ADAL" clId="{982A6AD0-D2D4-4524-B5EF-688320C35492}" dt="2024-06-19T02:23:27.515" v="5305" actId="164"/>
          <ac:cxnSpMkLst>
            <pc:docMk/>
            <pc:sldMk cId="1790561314" sldId="543"/>
            <ac:cxnSpMk id="20" creationId="{DCA6A031-1CD5-1408-3FE1-2A0EB13FA807}"/>
          </ac:cxnSpMkLst>
        </pc:cxnChg>
        <pc:cxnChg chg="add mod">
          <ac:chgData name="坂上　正人" userId="de84e2de-cc80-4e5f-88eb-721cffe1f0a2" providerId="ADAL" clId="{982A6AD0-D2D4-4524-B5EF-688320C35492}" dt="2024-06-19T02:23:27.515" v="5305" actId="164"/>
          <ac:cxnSpMkLst>
            <pc:docMk/>
            <pc:sldMk cId="1790561314" sldId="543"/>
            <ac:cxnSpMk id="23" creationId="{8F03A940-9363-6169-F825-816429224453}"/>
          </ac:cxnSpMkLst>
        </pc:cxnChg>
        <pc:cxnChg chg="add mod">
          <ac:chgData name="坂上　正人" userId="de84e2de-cc80-4e5f-88eb-721cffe1f0a2" providerId="ADAL" clId="{982A6AD0-D2D4-4524-B5EF-688320C35492}" dt="2024-06-19T02:23:27.515" v="5305" actId="164"/>
          <ac:cxnSpMkLst>
            <pc:docMk/>
            <pc:sldMk cId="1790561314" sldId="543"/>
            <ac:cxnSpMk id="507" creationId="{D12C3DF3-947F-619C-3726-A726F14A00F2}"/>
          </ac:cxnSpMkLst>
        </pc:cxnChg>
        <pc:extLst>
          <p:ext xmlns:p="http://schemas.openxmlformats.org/presentationml/2006/main" uri="{D6D511B9-2390-475A-947B-AFAB55BFBCF1}">
            <pc226:cmChg xmlns:pc226="http://schemas.microsoft.com/office/powerpoint/2022/06/main/command" chg="del">
              <pc226:chgData name="坂上　正人" userId="de84e2de-cc80-4e5f-88eb-721cffe1f0a2" providerId="ADAL" clId="{982A6AD0-D2D4-4524-B5EF-688320C35492}" dt="2024-06-18T00:51:00.685" v="1763"/>
              <pc2:cmMkLst xmlns:pc2="http://schemas.microsoft.com/office/powerpoint/2019/9/main/command">
                <pc:docMk/>
                <pc:sldMk cId="1790561314" sldId="543"/>
                <pc2:cmMk id="{AB0EB631-4D8C-4B9E-ACC5-437423A417F3}"/>
              </pc2:cmMkLst>
            </pc226:cmChg>
          </p:ext>
        </pc:extLst>
      </pc:sldChg>
      <pc:sldChg chg="addSp delSp modSp add mod">
        <pc:chgData name="坂上　正人" userId="de84e2de-cc80-4e5f-88eb-721cffe1f0a2" providerId="ADAL" clId="{982A6AD0-D2D4-4524-B5EF-688320C35492}" dt="2024-06-18T09:54:16.756" v="2726"/>
        <pc:sldMkLst>
          <pc:docMk/>
          <pc:sldMk cId="2160771237" sldId="4872"/>
        </pc:sldMkLst>
        <pc:spChg chg="del">
          <ac:chgData name="坂上　正人" userId="de84e2de-cc80-4e5f-88eb-721cffe1f0a2" providerId="ADAL" clId="{982A6AD0-D2D4-4524-B5EF-688320C35492}" dt="2024-06-18T09:54:13.373" v="2724" actId="478"/>
          <ac:spMkLst>
            <pc:docMk/>
            <pc:sldMk cId="2160771237" sldId="4872"/>
            <ac:spMk id="2" creationId="{34999B5D-0F83-E78E-7CF7-2EE7041689A4}"/>
          </ac:spMkLst>
        </pc:spChg>
        <pc:spChg chg="mod">
          <ac:chgData name="坂上　正人" userId="de84e2de-cc80-4e5f-88eb-721cffe1f0a2" providerId="ADAL" clId="{982A6AD0-D2D4-4524-B5EF-688320C35492}" dt="2024-06-18T09:52:15.301" v="2563"/>
          <ac:spMkLst>
            <pc:docMk/>
            <pc:sldMk cId="2160771237" sldId="4872"/>
            <ac:spMk id="3" creationId="{8AC033EE-1224-069A-FB9F-C96470024DDA}"/>
          </ac:spMkLst>
        </pc:spChg>
        <pc:spChg chg="add del mod">
          <ac:chgData name="坂上　正人" userId="de84e2de-cc80-4e5f-88eb-721cffe1f0a2" providerId="ADAL" clId="{982A6AD0-D2D4-4524-B5EF-688320C35492}" dt="2024-06-18T09:54:16.194" v="2725" actId="478"/>
          <ac:spMkLst>
            <pc:docMk/>
            <pc:sldMk cId="2160771237" sldId="4872"/>
            <ac:spMk id="5" creationId="{F4A1EDD1-7DAE-C8EB-A584-93BF4EEFE2AA}"/>
          </ac:spMkLst>
        </pc:spChg>
        <pc:spChg chg="add mod">
          <ac:chgData name="坂上　正人" userId="de84e2de-cc80-4e5f-88eb-721cffe1f0a2" providerId="ADAL" clId="{982A6AD0-D2D4-4524-B5EF-688320C35492}" dt="2024-06-18T09:54:16.756" v="2726"/>
          <ac:spMkLst>
            <pc:docMk/>
            <pc:sldMk cId="2160771237" sldId="4872"/>
            <ac:spMk id="6" creationId="{0A784C34-4D50-75CA-C32C-F3D80F33E8F1}"/>
          </ac:spMkLst>
        </pc:spChg>
      </pc:sldChg>
      <pc:sldChg chg="del">
        <pc:chgData name="坂上　正人" userId="de84e2de-cc80-4e5f-88eb-721cffe1f0a2" providerId="ADAL" clId="{982A6AD0-D2D4-4524-B5EF-688320C35492}" dt="2024-06-18T09:47:59.672" v="2515" actId="2696"/>
        <pc:sldMkLst>
          <pc:docMk/>
          <pc:sldMk cId="2317151652" sldId="4872"/>
        </pc:sldMkLst>
      </pc:sldChg>
      <pc:sldChg chg="addSp delSp modSp mod">
        <pc:chgData name="坂上　正人" userId="de84e2de-cc80-4e5f-88eb-721cffe1f0a2" providerId="ADAL" clId="{982A6AD0-D2D4-4524-B5EF-688320C35492}" dt="2024-06-19T02:46:17.421" v="5750" actId="1076"/>
        <pc:sldMkLst>
          <pc:docMk/>
          <pc:sldMk cId="1632468591" sldId="4876"/>
        </pc:sldMkLst>
        <pc:spChg chg="add mod">
          <ac:chgData name="坂上　正人" userId="de84e2de-cc80-4e5f-88eb-721cffe1f0a2" providerId="ADAL" clId="{982A6AD0-D2D4-4524-B5EF-688320C35492}" dt="2024-06-18T10:56:24.227" v="4943" actId="1076"/>
          <ac:spMkLst>
            <pc:docMk/>
            <pc:sldMk cId="1632468591" sldId="4876"/>
            <ac:spMk id="2" creationId="{0B5E8C72-0D9D-0228-24B8-0F578F944E67}"/>
          </ac:spMkLst>
        </pc:spChg>
        <pc:spChg chg="add del mod">
          <ac:chgData name="坂上　正人" userId="de84e2de-cc80-4e5f-88eb-721cffe1f0a2" providerId="ADAL" clId="{982A6AD0-D2D4-4524-B5EF-688320C35492}" dt="2024-06-19T02:45:49.758" v="5746"/>
          <ac:spMkLst>
            <pc:docMk/>
            <pc:sldMk cId="1632468591" sldId="4876"/>
            <ac:spMk id="3" creationId="{D9FD28DF-D076-38F4-5EA6-E5E253AE596B}"/>
          </ac:spMkLst>
        </pc:spChg>
        <pc:spChg chg="add mod">
          <ac:chgData name="坂上　正人" userId="de84e2de-cc80-4e5f-88eb-721cffe1f0a2" providerId="ADAL" clId="{982A6AD0-D2D4-4524-B5EF-688320C35492}" dt="2024-06-19T02:46:17.421" v="5750" actId="1076"/>
          <ac:spMkLst>
            <pc:docMk/>
            <pc:sldMk cId="1632468591" sldId="4876"/>
            <ac:spMk id="4" creationId="{E97AAB32-55F6-FA88-2E70-86F717093D16}"/>
          </ac:spMkLst>
        </pc:spChg>
        <pc:spChg chg="mod">
          <ac:chgData name="坂上　正人" userId="de84e2de-cc80-4e5f-88eb-721cffe1f0a2" providerId="ADAL" clId="{982A6AD0-D2D4-4524-B5EF-688320C35492}" dt="2024-06-17T23:54:42.749" v="876"/>
          <ac:spMkLst>
            <pc:docMk/>
            <pc:sldMk cId="1632468591" sldId="4876"/>
            <ac:spMk id="16" creationId="{3A897BA6-A081-F044-231F-7B7ACF55D9B0}"/>
          </ac:spMkLst>
        </pc:spChg>
        <pc:spChg chg="mod">
          <ac:chgData name="坂上　正人" userId="de84e2de-cc80-4e5f-88eb-721cffe1f0a2" providerId="ADAL" clId="{982A6AD0-D2D4-4524-B5EF-688320C35492}" dt="2024-06-18T10:56:32.711" v="4944" actId="1076"/>
          <ac:spMkLst>
            <pc:docMk/>
            <pc:sldMk cId="1632468591" sldId="4876"/>
            <ac:spMk id="25" creationId="{9950B977-BDB6-2B8E-74DC-762D743739F0}"/>
          </ac:spMkLst>
        </pc:spChg>
        <pc:spChg chg="mod">
          <ac:chgData name="坂上　正人" userId="de84e2de-cc80-4e5f-88eb-721cffe1f0a2" providerId="ADAL" clId="{982A6AD0-D2D4-4524-B5EF-688320C35492}" dt="2024-06-17T23:54:37.442" v="864"/>
          <ac:spMkLst>
            <pc:docMk/>
            <pc:sldMk cId="1632468591" sldId="4876"/>
            <ac:spMk id="338" creationId="{00000000-0000-0000-0000-000000000000}"/>
          </ac:spMkLst>
        </pc:spChg>
        <pc:spChg chg="mod">
          <ac:chgData name="坂上　正人" userId="de84e2de-cc80-4e5f-88eb-721cffe1f0a2" providerId="ADAL" clId="{982A6AD0-D2D4-4524-B5EF-688320C35492}" dt="2024-06-19T02:40:52.641" v="5520" actId="404"/>
          <ac:spMkLst>
            <pc:docMk/>
            <pc:sldMk cId="1632468591" sldId="4876"/>
            <ac:spMk id="345" creationId="{3706AC3A-9CED-C932-D1E4-C621E17BC924}"/>
          </ac:spMkLst>
        </pc:spChg>
        <pc:spChg chg="mod">
          <ac:chgData name="坂上　正人" userId="de84e2de-cc80-4e5f-88eb-721cffe1f0a2" providerId="ADAL" clId="{982A6AD0-D2D4-4524-B5EF-688320C35492}" dt="2024-06-19T02:40:52.641" v="5520" actId="404"/>
          <ac:spMkLst>
            <pc:docMk/>
            <pc:sldMk cId="1632468591" sldId="4876"/>
            <ac:spMk id="347" creationId="{707A96DB-4B87-EF13-EF8A-8B510E07C7DB}"/>
          </ac:spMkLst>
        </pc:spChg>
        <pc:grpChg chg="mod">
          <ac:chgData name="坂上　正人" userId="de84e2de-cc80-4e5f-88eb-721cffe1f0a2" providerId="ADAL" clId="{982A6AD0-D2D4-4524-B5EF-688320C35492}" dt="2024-06-19T02:46:02.107" v="5747" actId="14100"/>
          <ac:grpSpMkLst>
            <pc:docMk/>
            <pc:sldMk cId="1632468591" sldId="4876"/>
            <ac:grpSpMk id="330" creationId="{03FC4E17-F125-A8E2-27F3-5907228C43F9}"/>
          </ac:grpSpMkLst>
        </pc:grpChg>
        <pc:graphicFrameChg chg="mod modGraphic">
          <ac:chgData name="坂上　正人" userId="de84e2de-cc80-4e5f-88eb-721cffe1f0a2" providerId="ADAL" clId="{982A6AD0-D2D4-4524-B5EF-688320C35492}" dt="2024-06-18T10:57:06.336" v="4949" actId="404"/>
          <ac:graphicFrameMkLst>
            <pc:docMk/>
            <pc:sldMk cId="1632468591" sldId="4876"/>
            <ac:graphicFrameMk id="24" creationId="{1F9EA8AF-A25A-FB3A-BE74-2326ED587051}"/>
          </ac:graphicFrameMkLst>
        </pc:graphicFrameChg>
        <pc:graphicFrameChg chg="mod">
          <ac:chgData name="坂上　正人" userId="de84e2de-cc80-4e5f-88eb-721cffe1f0a2" providerId="ADAL" clId="{982A6AD0-D2D4-4524-B5EF-688320C35492}" dt="2024-06-18T10:56:32.711" v="4944" actId="1076"/>
          <ac:graphicFrameMkLst>
            <pc:docMk/>
            <pc:sldMk cId="1632468591" sldId="4876"/>
            <ac:graphicFrameMk id="28" creationId="{9394DEEA-D7F7-5059-7606-56B62C44FF9C}"/>
          </ac:graphicFrameMkLst>
        </pc:graphicFrameChg>
      </pc:sldChg>
      <pc:sldChg chg="add del">
        <pc:chgData name="坂上　正人" userId="de84e2de-cc80-4e5f-88eb-721cffe1f0a2" providerId="ADAL" clId="{982A6AD0-D2D4-4524-B5EF-688320C35492}" dt="2024-06-18T08:27:28.196" v="2507" actId="2696"/>
        <pc:sldMkLst>
          <pc:docMk/>
          <pc:sldMk cId="1334901962" sldId="4877"/>
        </pc:sldMkLst>
      </pc:sldChg>
      <pc:sldChg chg="del">
        <pc:chgData name="坂上　正人" userId="de84e2de-cc80-4e5f-88eb-721cffe1f0a2" providerId="ADAL" clId="{982A6AD0-D2D4-4524-B5EF-688320C35492}" dt="2024-06-17T19:27:24.929" v="17" actId="2696"/>
        <pc:sldMkLst>
          <pc:docMk/>
          <pc:sldMk cId="3001232403" sldId="4877"/>
        </pc:sldMkLst>
      </pc:sldChg>
      <pc:sldChg chg="addSp delSp modSp mod addCm delCm">
        <pc:chgData name="坂上　正人" userId="de84e2de-cc80-4e5f-88eb-721cffe1f0a2" providerId="ADAL" clId="{982A6AD0-D2D4-4524-B5EF-688320C35492}" dt="2024-06-19T02:46:56.401" v="5762"/>
        <pc:sldMkLst>
          <pc:docMk/>
          <pc:sldMk cId="835765217" sldId="4878"/>
        </pc:sldMkLst>
        <pc:spChg chg="add del mod">
          <ac:chgData name="坂上　正人" userId="de84e2de-cc80-4e5f-88eb-721cffe1f0a2" providerId="ADAL" clId="{982A6AD0-D2D4-4524-B5EF-688320C35492}" dt="2024-06-18T10:59:37.020" v="4955" actId="478"/>
          <ac:spMkLst>
            <pc:docMk/>
            <pc:sldMk cId="835765217" sldId="4878"/>
            <ac:spMk id="5" creationId="{DB38E94F-3B3B-A591-8657-3697DD5A5062}"/>
          </ac:spMkLst>
        </pc:spChg>
        <pc:spChg chg="add mod">
          <ac:chgData name="坂上　正人" userId="de84e2de-cc80-4e5f-88eb-721cffe1f0a2" providerId="ADAL" clId="{982A6AD0-D2D4-4524-B5EF-688320C35492}" dt="2024-06-18T11:00:28.005" v="4967" actId="20577"/>
          <ac:spMkLst>
            <pc:docMk/>
            <pc:sldMk cId="835765217" sldId="4878"/>
            <ac:spMk id="6" creationId="{58B89F82-B0A6-6723-65E5-36C32375321C}"/>
          </ac:spMkLst>
        </pc:spChg>
        <pc:spChg chg="mod">
          <ac:chgData name="坂上　正人" userId="de84e2de-cc80-4e5f-88eb-721cffe1f0a2" providerId="ADAL" clId="{982A6AD0-D2D4-4524-B5EF-688320C35492}" dt="2024-06-18T11:00:24.649" v="4966" actId="6549"/>
          <ac:spMkLst>
            <pc:docMk/>
            <pc:sldMk cId="835765217" sldId="4878"/>
            <ac:spMk id="11" creationId="{3FAAD31D-81FA-6B9E-1C66-6DD1D3EA2E8D}"/>
          </ac:spMkLst>
        </pc:spChg>
        <pc:spChg chg="mod">
          <ac:chgData name="坂上　正人" userId="de84e2de-cc80-4e5f-88eb-721cffe1f0a2" providerId="ADAL" clId="{982A6AD0-D2D4-4524-B5EF-688320C35492}" dt="2024-06-18T00:02:39.306" v="917"/>
          <ac:spMkLst>
            <pc:docMk/>
            <pc:sldMk cId="835765217" sldId="4878"/>
            <ac:spMk id="14" creationId="{244C5C66-477D-17C7-E477-DDFE4F2A8296}"/>
          </ac:spMkLst>
        </pc:spChg>
        <pc:spChg chg="mod">
          <ac:chgData name="坂上　正人" userId="de84e2de-cc80-4e5f-88eb-721cffe1f0a2" providerId="ADAL" clId="{982A6AD0-D2D4-4524-B5EF-688320C35492}" dt="2024-06-19T02:40:30.718" v="5512" actId="404"/>
          <ac:spMkLst>
            <pc:docMk/>
            <pc:sldMk cId="835765217" sldId="4878"/>
            <ac:spMk id="17" creationId="{C63EEE5F-8065-27B1-55F6-91C44A672D81}"/>
          </ac:spMkLst>
        </pc:spChg>
        <pc:spChg chg="mod">
          <ac:chgData name="坂上　正人" userId="de84e2de-cc80-4e5f-88eb-721cffe1f0a2" providerId="ADAL" clId="{982A6AD0-D2D4-4524-B5EF-688320C35492}" dt="2024-06-18T10:53:58.437" v="4894"/>
          <ac:spMkLst>
            <pc:docMk/>
            <pc:sldMk cId="835765217" sldId="4878"/>
            <ac:spMk id="18" creationId="{10FF3C41-D2D0-05CD-FD19-03D92748B0BD}"/>
          </ac:spMkLst>
        </pc:spChg>
        <pc:spChg chg="mod">
          <ac:chgData name="坂上　正人" userId="de84e2de-cc80-4e5f-88eb-721cffe1f0a2" providerId="ADAL" clId="{982A6AD0-D2D4-4524-B5EF-688320C35492}" dt="2024-06-19T02:46:56.401" v="5762"/>
          <ac:spMkLst>
            <pc:docMk/>
            <pc:sldMk cId="835765217" sldId="4878"/>
            <ac:spMk id="21" creationId="{1CD48240-F3DF-004D-47A9-5AD667DBBB94}"/>
          </ac:spMkLst>
        </pc:spChg>
        <pc:spChg chg="del mod">
          <ac:chgData name="坂上　正人" userId="de84e2de-cc80-4e5f-88eb-721cffe1f0a2" providerId="ADAL" clId="{982A6AD0-D2D4-4524-B5EF-688320C35492}" dt="2024-06-18T10:59:15.898" v="4950" actId="478"/>
          <ac:spMkLst>
            <pc:docMk/>
            <pc:sldMk cId="835765217" sldId="4878"/>
            <ac:spMk id="25" creationId="{F69EF010-3862-0CBB-1069-CE00D31A1A22}"/>
          </ac:spMkLst>
        </pc:spChg>
        <pc:spChg chg="del">
          <ac:chgData name="坂上　正人" userId="de84e2de-cc80-4e5f-88eb-721cffe1f0a2" providerId="ADAL" clId="{982A6AD0-D2D4-4524-B5EF-688320C35492}" dt="2024-06-18T10:59:15.898" v="4950" actId="478"/>
          <ac:spMkLst>
            <pc:docMk/>
            <pc:sldMk cId="835765217" sldId="4878"/>
            <ac:spMk id="320" creationId="{B0CC7377-45FB-0D9C-BF26-48D23B3EC431}"/>
          </ac:spMkLst>
        </pc:spChg>
        <pc:spChg chg="mod">
          <ac:chgData name="坂上　正人" userId="de84e2de-cc80-4e5f-88eb-721cffe1f0a2" providerId="ADAL" clId="{982A6AD0-D2D4-4524-B5EF-688320C35492}" dt="2024-06-18T10:59:35.161" v="4954" actId="14100"/>
          <ac:spMkLst>
            <pc:docMk/>
            <pc:sldMk cId="835765217" sldId="4878"/>
            <ac:spMk id="365" creationId="{7F48CB70-6A38-3D1E-D770-F88F8DB1732E}"/>
          </ac:spMkLst>
        </pc:spChg>
        <pc:graphicFrameChg chg="add mod modGraphic">
          <ac:chgData name="坂上　正人" userId="de84e2de-cc80-4e5f-88eb-721cffe1f0a2" providerId="ADAL" clId="{982A6AD0-D2D4-4524-B5EF-688320C35492}" dt="2024-06-18T10:53:46.059" v="4819"/>
          <ac:graphicFrameMkLst>
            <pc:docMk/>
            <pc:sldMk cId="835765217" sldId="4878"/>
            <ac:graphicFrameMk id="4" creationId="{CF917EA8-3C52-665B-7928-400AB93C7E52}"/>
          </ac:graphicFrameMkLst>
        </pc:graphicFrameChg>
        <pc:graphicFrameChg chg="add mod">
          <ac:chgData name="坂上　正人" userId="de84e2de-cc80-4e5f-88eb-721cffe1f0a2" providerId="ADAL" clId="{982A6AD0-D2D4-4524-B5EF-688320C35492}" dt="2024-06-18T11:00:08.705" v="4962" actId="1076"/>
          <ac:graphicFrameMkLst>
            <pc:docMk/>
            <pc:sldMk cId="835765217" sldId="4878"/>
            <ac:graphicFrameMk id="7" creationId="{2746BABA-4316-255B-97B1-74CDAF9AC397}"/>
          </ac:graphicFrameMkLst>
        </pc:graphicFrameChg>
        <pc:graphicFrameChg chg="del">
          <ac:chgData name="坂上　正人" userId="de84e2de-cc80-4e5f-88eb-721cffe1f0a2" providerId="ADAL" clId="{982A6AD0-D2D4-4524-B5EF-688320C35492}" dt="2024-06-18T10:59:15.898" v="4950" actId="478"/>
          <ac:graphicFrameMkLst>
            <pc:docMk/>
            <pc:sldMk cId="835765217" sldId="4878"/>
            <ac:graphicFrameMk id="26" creationId="{BC309DE2-05C2-73D5-D477-375D32136118}"/>
          </ac:graphicFrameMkLst>
        </pc:graphicFrameChg>
        <pc:graphicFrameChg chg="mod modGraphic">
          <ac:chgData name="坂上　正人" userId="de84e2de-cc80-4e5f-88eb-721cffe1f0a2" providerId="ADAL" clId="{982A6AD0-D2D4-4524-B5EF-688320C35492}" dt="2024-06-18T10:59:59.786" v="4959" actId="1076"/>
          <ac:graphicFrameMkLst>
            <pc:docMk/>
            <pc:sldMk cId="835765217" sldId="4878"/>
            <ac:graphicFrameMk id="366" creationId="{1F3BC432-DA5E-D669-B9AC-0DBEF9A4DE49}"/>
          </ac:graphicFrameMkLst>
        </pc:graphicFrameChg>
        <pc:picChg chg="add mod">
          <ac:chgData name="坂上　正人" userId="de84e2de-cc80-4e5f-88eb-721cffe1f0a2" providerId="ADAL" clId="{982A6AD0-D2D4-4524-B5EF-688320C35492}" dt="2024-06-18T11:00:02.544" v="4960" actId="1076"/>
          <ac:picMkLst>
            <pc:docMk/>
            <pc:sldMk cId="835765217" sldId="4878"/>
            <ac:picMk id="8" creationId="{D765C83E-8666-4518-EFE6-331CC04B0808}"/>
          </ac:picMkLst>
        </pc:picChg>
        <pc:picChg chg="add mod">
          <ac:chgData name="坂上　正人" userId="de84e2de-cc80-4e5f-88eb-721cffe1f0a2" providerId="ADAL" clId="{982A6AD0-D2D4-4524-B5EF-688320C35492}" dt="2024-06-18T11:00:04.634" v="4961" actId="1076"/>
          <ac:picMkLst>
            <pc:docMk/>
            <pc:sldMk cId="835765217" sldId="4878"/>
            <ac:picMk id="9" creationId="{834AF641-B367-C64E-29B1-7C1DCA7ADC6D}"/>
          </ac:picMkLst>
        </pc:picChg>
        <pc:picChg chg="del">
          <ac:chgData name="坂上　正人" userId="de84e2de-cc80-4e5f-88eb-721cffe1f0a2" providerId="ADAL" clId="{982A6AD0-D2D4-4524-B5EF-688320C35492}" dt="2024-06-18T10:59:15.898" v="4950" actId="478"/>
          <ac:picMkLst>
            <pc:docMk/>
            <pc:sldMk cId="835765217" sldId="4878"/>
            <ac:picMk id="13" creationId="{5751EB06-F1FC-BA0D-3427-89A9634AF481}"/>
          </ac:picMkLst>
        </pc:picChg>
        <pc:extLst>
          <p:ext xmlns:p="http://schemas.openxmlformats.org/presentationml/2006/main" uri="{D6D511B9-2390-475A-947B-AFAB55BFBCF1}">
            <pc226:cmChg xmlns:pc226="http://schemas.microsoft.com/office/powerpoint/2022/06/main/command" chg="add del">
              <pc226:chgData name="坂上　正人" userId="de84e2de-cc80-4e5f-88eb-721cffe1f0a2" providerId="ADAL" clId="{982A6AD0-D2D4-4524-B5EF-688320C35492}" dt="2024-06-18T10:54:25.904" v="4895"/>
              <pc2:cmMkLst xmlns:pc2="http://schemas.microsoft.com/office/powerpoint/2019/9/main/command">
                <pc:docMk/>
                <pc:sldMk cId="835765217" sldId="4878"/>
                <pc2:cmMk id="{538D2AC2-1E74-447A-B51C-09514555C676}"/>
              </pc2:cmMkLst>
            </pc226:cmChg>
          </p:ext>
        </pc:extLst>
      </pc:sldChg>
      <pc:sldChg chg="del">
        <pc:chgData name="坂上　正人" userId="de84e2de-cc80-4e5f-88eb-721cffe1f0a2" providerId="ADAL" clId="{982A6AD0-D2D4-4524-B5EF-688320C35492}" dt="2024-06-17T19:26:56.596" v="15" actId="47"/>
        <pc:sldMkLst>
          <pc:docMk/>
          <pc:sldMk cId="4190565259" sldId="4879"/>
        </pc:sldMkLst>
      </pc:sldChg>
      <pc:sldChg chg="addSp delSp modSp mod ord addCm delCm modCm">
        <pc:chgData name="坂上　正人" userId="de84e2de-cc80-4e5f-88eb-721cffe1f0a2" providerId="ADAL" clId="{982A6AD0-D2D4-4524-B5EF-688320C35492}" dt="2024-06-19T02:46:30.280" v="5753"/>
        <pc:sldMkLst>
          <pc:docMk/>
          <pc:sldMk cId="256002522" sldId="4880"/>
        </pc:sldMkLst>
        <pc:spChg chg="add mod">
          <ac:chgData name="坂上　正人" userId="de84e2de-cc80-4e5f-88eb-721cffe1f0a2" providerId="ADAL" clId="{982A6AD0-D2D4-4524-B5EF-688320C35492}" dt="2024-06-19T02:45:37.616" v="5744"/>
          <ac:spMkLst>
            <pc:docMk/>
            <pc:sldMk cId="256002522" sldId="4880"/>
            <ac:spMk id="9" creationId="{603D33FF-0DA1-8F5E-5026-FF0ECDA60187}"/>
          </ac:spMkLst>
        </pc:spChg>
        <pc:spChg chg="add del mod">
          <ac:chgData name="坂上　正人" userId="de84e2de-cc80-4e5f-88eb-721cffe1f0a2" providerId="ADAL" clId="{982A6AD0-D2D4-4524-B5EF-688320C35492}" dt="2024-06-19T02:46:20.255" v="5752"/>
          <ac:spMkLst>
            <pc:docMk/>
            <pc:sldMk cId="256002522" sldId="4880"/>
            <ac:spMk id="10" creationId="{1FFBB741-19D0-CCAD-87C5-35FF71D4BF84}"/>
          </ac:spMkLst>
        </pc:spChg>
        <pc:spChg chg="add mod">
          <ac:chgData name="坂上　正人" userId="de84e2de-cc80-4e5f-88eb-721cffe1f0a2" providerId="ADAL" clId="{982A6AD0-D2D4-4524-B5EF-688320C35492}" dt="2024-06-19T02:46:30.280" v="5753"/>
          <ac:spMkLst>
            <pc:docMk/>
            <pc:sldMk cId="256002522" sldId="4880"/>
            <ac:spMk id="11" creationId="{427142A2-6200-8FE8-9DF4-2F67B8CC1826}"/>
          </ac:spMkLst>
        </pc:spChg>
        <pc:spChg chg="mod">
          <ac:chgData name="坂上　正人" userId="de84e2de-cc80-4e5f-88eb-721cffe1f0a2" providerId="ADAL" clId="{982A6AD0-D2D4-4524-B5EF-688320C35492}" dt="2024-06-18T09:44:47.434" v="2511" actId="20577"/>
          <ac:spMkLst>
            <pc:docMk/>
            <pc:sldMk cId="256002522" sldId="4880"/>
            <ac:spMk id="23" creationId="{995B765C-8EF2-4575-A487-03EBF1334915}"/>
          </ac:spMkLst>
        </pc:spChg>
        <pc:graphicFrameChg chg="mod modGraphic">
          <ac:chgData name="坂上　正人" userId="de84e2de-cc80-4e5f-88eb-721cffe1f0a2" providerId="ADAL" clId="{982A6AD0-D2D4-4524-B5EF-688320C35492}" dt="2024-06-19T02:15:18.700" v="5285" actId="207"/>
          <ac:graphicFrameMkLst>
            <pc:docMk/>
            <pc:sldMk cId="256002522" sldId="4880"/>
            <ac:graphicFrameMk id="5" creationId="{EDFB42B8-AADB-A50D-2B3C-6AB076CAF0BD}"/>
          </ac:graphicFrameMkLst>
        </pc:graphicFrameChg>
        <pc:graphicFrameChg chg="add del mod modGraphic">
          <ac:chgData name="坂上　正人" userId="de84e2de-cc80-4e5f-88eb-721cffe1f0a2" providerId="ADAL" clId="{982A6AD0-D2D4-4524-B5EF-688320C35492}" dt="2024-06-19T02:15:24.129" v="5289" actId="478"/>
          <ac:graphicFrameMkLst>
            <pc:docMk/>
            <pc:sldMk cId="256002522" sldId="4880"/>
            <ac:graphicFrameMk id="8" creationId="{0ABE8CBC-8D70-892C-6C4B-FAC8E0822AF4}"/>
          </ac:graphicFrameMkLst>
        </pc:graphicFrameChg>
        <pc:extLst>
          <p:ext xmlns:p="http://schemas.openxmlformats.org/presentationml/2006/main" uri="{D6D511B9-2390-475A-947B-AFAB55BFBCF1}">
            <pc226:cmChg xmlns:pc226="http://schemas.microsoft.com/office/powerpoint/2022/06/main/command" chg="add mod">
              <pc226:chgData name="坂上　正人" userId="de84e2de-cc80-4e5f-88eb-721cffe1f0a2" providerId="ADAL" clId="{982A6AD0-D2D4-4524-B5EF-688320C35492}" dt="2024-06-19T02:14:43.880" v="5282"/>
              <pc2:cmMkLst xmlns:pc2="http://schemas.microsoft.com/office/powerpoint/2019/9/main/command">
                <pc:docMk/>
                <pc:sldMk cId="256002522" sldId="4880"/>
                <pc2:cmMk id="{62AD0DCC-2F1E-4EEE-A471-2542BB3D923B}"/>
              </pc2:cmMkLst>
            </pc226:cmChg>
            <pc226:cmChg xmlns:pc226="http://schemas.microsoft.com/office/powerpoint/2022/06/main/command" chg="add del mod">
              <pc226:chgData name="坂上　正人" userId="de84e2de-cc80-4e5f-88eb-721cffe1f0a2" providerId="ADAL" clId="{982A6AD0-D2D4-4524-B5EF-688320C35492}" dt="2024-06-18T09:54:52.809" v="2749"/>
              <pc2:cmMkLst xmlns:pc2="http://schemas.microsoft.com/office/powerpoint/2019/9/main/command">
                <pc:docMk/>
                <pc:sldMk cId="256002522" sldId="4880"/>
                <pc2:cmMk id="{A621F6E2-9E88-4273-B4DC-D4ECEA023AF0}"/>
              </pc2:cmMkLst>
            </pc226:cmChg>
          </p:ext>
        </pc:extLst>
      </pc:sldChg>
      <pc:sldChg chg="addSp delSp modSp mod">
        <pc:chgData name="坂上　正人" userId="de84e2de-cc80-4e5f-88eb-721cffe1f0a2" providerId="ADAL" clId="{982A6AD0-D2D4-4524-B5EF-688320C35492}" dt="2024-06-19T04:49:33.166" v="5914"/>
        <pc:sldMkLst>
          <pc:docMk/>
          <pc:sldMk cId="2117463600" sldId="4884"/>
        </pc:sldMkLst>
        <pc:spChg chg="mod">
          <ac:chgData name="坂上　正人" userId="de84e2de-cc80-4e5f-88eb-721cffe1f0a2" providerId="ADAL" clId="{982A6AD0-D2D4-4524-B5EF-688320C35492}" dt="2024-06-19T04:49:11.639" v="5877"/>
          <ac:spMkLst>
            <pc:docMk/>
            <pc:sldMk cId="2117463600" sldId="4884"/>
            <ac:spMk id="2" creationId="{C50ED1C9-4A7A-F479-FB9E-E0AB0B581A94}"/>
          </ac:spMkLst>
        </pc:spChg>
        <pc:spChg chg="del">
          <ac:chgData name="坂上　正人" userId="de84e2de-cc80-4e5f-88eb-721cffe1f0a2" providerId="ADAL" clId="{982A6AD0-D2D4-4524-B5EF-688320C35492}" dt="2024-06-19T04:48:03.205" v="5766" actId="478"/>
          <ac:spMkLst>
            <pc:docMk/>
            <pc:sldMk cId="2117463600" sldId="4884"/>
            <ac:spMk id="3" creationId="{B1513E3D-F907-F97F-D84A-5C766536F2CF}"/>
          </ac:spMkLst>
        </pc:spChg>
        <pc:spChg chg="add del mod">
          <ac:chgData name="坂上　正人" userId="de84e2de-cc80-4e5f-88eb-721cffe1f0a2" providerId="ADAL" clId="{982A6AD0-D2D4-4524-B5EF-688320C35492}" dt="2024-06-18T10:31:04.868" v="4641" actId="478"/>
          <ac:spMkLst>
            <pc:docMk/>
            <pc:sldMk cId="2117463600" sldId="4884"/>
            <ac:spMk id="5" creationId="{0DB04BD0-B751-7FC1-8EA1-358D4DA27D8B}"/>
          </ac:spMkLst>
        </pc:spChg>
        <pc:spChg chg="add del mod">
          <ac:chgData name="坂上　正人" userId="de84e2de-cc80-4e5f-88eb-721cffe1f0a2" providerId="ADAL" clId="{982A6AD0-D2D4-4524-B5EF-688320C35492}" dt="2024-06-19T02:47:06.607" v="5763" actId="478"/>
          <ac:spMkLst>
            <pc:docMk/>
            <pc:sldMk cId="2117463600" sldId="4884"/>
            <ac:spMk id="7" creationId="{27F6F408-05D3-0C33-9D87-07A159B93089}"/>
          </ac:spMkLst>
        </pc:spChg>
        <pc:spChg chg="add mod">
          <ac:chgData name="坂上　正人" userId="de84e2de-cc80-4e5f-88eb-721cffe1f0a2" providerId="ADAL" clId="{982A6AD0-D2D4-4524-B5EF-688320C35492}" dt="2024-06-19T02:46:34.449" v="5754"/>
          <ac:spMkLst>
            <pc:docMk/>
            <pc:sldMk cId="2117463600" sldId="4884"/>
            <ac:spMk id="8" creationId="{815FFC89-F6AA-BCF9-99C4-C5DE0563E656}"/>
          </ac:spMkLst>
        </pc:spChg>
        <pc:spChg chg="add mod">
          <ac:chgData name="坂上　正人" userId="de84e2de-cc80-4e5f-88eb-721cffe1f0a2" providerId="ADAL" clId="{982A6AD0-D2D4-4524-B5EF-688320C35492}" dt="2024-06-19T04:48:36.955" v="5831"/>
          <ac:spMkLst>
            <pc:docMk/>
            <pc:sldMk cId="2117463600" sldId="4884"/>
            <ac:spMk id="9" creationId="{949240AA-DBC3-A502-77E3-144C3A5E2153}"/>
          </ac:spMkLst>
        </pc:spChg>
        <pc:spChg chg="add mod">
          <ac:chgData name="坂上　正人" userId="de84e2de-cc80-4e5f-88eb-721cffe1f0a2" providerId="ADAL" clId="{982A6AD0-D2D4-4524-B5EF-688320C35492}" dt="2024-06-19T04:48:56.542" v="5867"/>
          <ac:spMkLst>
            <pc:docMk/>
            <pc:sldMk cId="2117463600" sldId="4884"/>
            <ac:spMk id="12" creationId="{1D1B1E6B-D5C3-B003-9938-550A00720511}"/>
          </ac:spMkLst>
        </pc:spChg>
        <pc:spChg chg="add mod">
          <ac:chgData name="坂上　正人" userId="de84e2de-cc80-4e5f-88eb-721cffe1f0a2" providerId="ADAL" clId="{982A6AD0-D2D4-4524-B5EF-688320C35492}" dt="2024-06-19T04:48:13.080" v="5771"/>
          <ac:spMkLst>
            <pc:docMk/>
            <pc:sldMk cId="2117463600" sldId="4884"/>
            <ac:spMk id="13" creationId="{C5A22797-81A3-0FB9-6650-52C75E1E433B}"/>
          </ac:spMkLst>
        </pc:spChg>
        <pc:spChg chg="add mod">
          <ac:chgData name="坂上　正人" userId="de84e2de-cc80-4e5f-88eb-721cffe1f0a2" providerId="ADAL" clId="{982A6AD0-D2D4-4524-B5EF-688320C35492}" dt="2024-06-19T04:48:25.333" v="5799"/>
          <ac:spMkLst>
            <pc:docMk/>
            <pc:sldMk cId="2117463600" sldId="4884"/>
            <ac:spMk id="14" creationId="{50BF7BF6-871F-8701-EC7D-FC36445B4A31}"/>
          </ac:spMkLst>
        </pc:spChg>
        <pc:spChg chg="add mod">
          <ac:chgData name="坂上　正人" userId="de84e2de-cc80-4e5f-88eb-721cffe1f0a2" providerId="ADAL" clId="{982A6AD0-D2D4-4524-B5EF-688320C35492}" dt="2024-06-19T04:48:49.550" v="5851" actId="6549"/>
          <ac:spMkLst>
            <pc:docMk/>
            <pc:sldMk cId="2117463600" sldId="4884"/>
            <ac:spMk id="20" creationId="{A0B98DFC-AA1E-14C1-E47D-F20D9E5F8175}"/>
          </ac:spMkLst>
        </pc:spChg>
        <pc:spChg chg="del">
          <ac:chgData name="坂上　正人" userId="de84e2de-cc80-4e5f-88eb-721cffe1f0a2" providerId="ADAL" clId="{982A6AD0-D2D4-4524-B5EF-688320C35492}" dt="2024-06-19T04:48:12.759" v="5770" actId="478"/>
          <ac:spMkLst>
            <pc:docMk/>
            <pc:sldMk cId="2117463600" sldId="4884"/>
            <ac:spMk id="30" creationId="{93447CA9-FCEF-A763-9B96-526584DAAEEA}"/>
          </ac:spMkLst>
        </pc:spChg>
        <pc:spChg chg="mod">
          <ac:chgData name="坂上　正人" userId="de84e2de-cc80-4e5f-88eb-721cffe1f0a2" providerId="ADAL" clId="{982A6AD0-D2D4-4524-B5EF-688320C35492}" dt="2024-06-19T04:49:33.166" v="5914"/>
          <ac:spMkLst>
            <pc:docMk/>
            <pc:sldMk cId="2117463600" sldId="4884"/>
            <ac:spMk id="336" creationId="{6E26A2CF-376A-D6AD-E463-51CB85F66475}"/>
          </ac:spMkLst>
        </pc:spChg>
        <pc:spChg chg="del">
          <ac:chgData name="坂上　正人" userId="de84e2de-cc80-4e5f-88eb-721cffe1f0a2" providerId="ADAL" clId="{982A6AD0-D2D4-4524-B5EF-688320C35492}" dt="2024-06-19T04:48:03.205" v="5766" actId="478"/>
          <ac:spMkLst>
            <pc:docMk/>
            <pc:sldMk cId="2117463600" sldId="4884"/>
            <ac:spMk id="339" creationId="{65305E46-D899-C250-6A54-DEDD871AEB7F}"/>
          </ac:spMkLst>
        </pc:spChg>
        <pc:spChg chg="del">
          <ac:chgData name="坂上　正人" userId="de84e2de-cc80-4e5f-88eb-721cffe1f0a2" providerId="ADAL" clId="{982A6AD0-D2D4-4524-B5EF-688320C35492}" dt="2024-06-19T04:48:12.759" v="5770" actId="478"/>
          <ac:spMkLst>
            <pc:docMk/>
            <pc:sldMk cId="2117463600" sldId="4884"/>
            <ac:spMk id="354" creationId="{57494D1B-8772-9C9E-4B6C-0C537EEBEF13}"/>
          </ac:spMkLst>
        </pc:spChg>
        <pc:spChg chg="del">
          <ac:chgData name="坂上　正人" userId="de84e2de-cc80-4e5f-88eb-721cffe1f0a2" providerId="ADAL" clId="{982A6AD0-D2D4-4524-B5EF-688320C35492}" dt="2024-06-19T04:48:12.759" v="5770" actId="478"/>
          <ac:spMkLst>
            <pc:docMk/>
            <pc:sldMk cId="2117463600" sldId="4884"/>
            <ac:spMk id="365" creationId="{7F48CB70-6A38-3D1E-D770-F88F8DB1732E}"/>
          </ac:spMkLst>
        </pc:spChg>
        <pc:graphicFrameChg chg="add mod">
          <ac:chgData name="坂上　正人" userId="de84e2de-cc80-4e5f-88eb-721cffe1f0a2" providerId="ADAL" clId="{982A6AD0-D2D4-4524-B5EF-688320C35492}" dt="2024-06-19T04:48:13.080" v="5771"/>
          <ac:graphicFrameMkLst>
            <pc:docMk/>
            <pc:sldMk cId="2117463600" sldId="4884"/>
            <ac:graphicFrameMk id="15" creationId="{65056B70-1FB5-0125-76F1-272BA1090334}"/>
          </ac:graphicFrameMkLst>
        </pc:graphicFrameChg>
        <pc:graphicFrameChg chg="add mod modGraphic">
          <ac:chgData name="坂上　正人" userId="de84e2de-cc80-4e5f-88eb-721cffe1f0a2" providerId="ADAL" clId="{982A6AD0-D2D4-4524-B5EF-688320C35492}" dt="2024-06-19T04:48:19.456" v="5787"/>
          <ac:graphicFrameMkLst>
            <pc:docMk/>
            <pc:sldMk cId="2117463600" sldId="4884"/>
            <ac:graphicFrameMk id="18" creationId="{979A1C84-1C2E-3D17-E85D-BBFE7A6C340F}"/>
          </ac:graphicFrameMkLst>
        </pc:graphicFrameChg>
        <pc:graphicFrameChg chg="del">
          <ac:chgData name="坂上　正人" userId="de84e2de-cc80-4e5f-88eb-721cffe1f0a2" providerId="ADAL" clId="{982A6AD0-D2D4-4524-B5EF-688320C35492}" dt="2024-06-19T04:48:12.759" v="5770" actId="478"/>
          <ac:graphicFrameMkLst>
            <pc:docMk/>
            <pc:sldMk cId="2117463600" sldId="4884"/>
            <ac:graphicFrameMk id="321" creationId="{2D6EA308-0F70-AB87-3A94-D0E8571B1102}"/>
          </ac:graphicFrameMkLst>
        </pc:graphicFrameChg>
        <pc:picChg chg="del">
          <ac:chgData name="坂上　正人" userId="de84e2de-cc80-4e5f-88eb-721cffe1f0a2" providerId="ADAL" clId="{982A6AD0-D2D4-4524-B5EF-688320C35492}" dt="2024-06-19T04:48:03.205" v="5766" actId="478"/>
          <ac:picMkLst>
            <pc:docMk/>
            <pc:sldMk cId="2117463600" sldId="4884"/>
            <ac:picMk id="10" creationId="{F84BFF0F-6A45-32E8-F423-B8419BBA8FFE}"/>
          </ac:picMkLst>
        </pc:picChg>
        <pc:picChg chg="del">
          <ac:chgData name="坂上　正人" userId="de84e2de-cc80-4e5f-88eb-721cffe1f0a2" providerId="ADAL" clId="{982A6AD0-D2D4-4524-B5EF-688320C35492}" dt="2024-06-19T04:48:03.205" v="5766" actId="478"/>
          <ac:picMkLst>
            <pc:docMk/>
            <pc:sldMk cId="2117463600" sldId="4884"/>
            <ac:picMk id="11" creationId="{125A9EC8-A925-C534-385E-78ECC09ECCBE}"/>
          </ac:picMkLst>
        </pc:picChg>
        <pc:picChg chg="add mod">
          <ac:chgData name="坂上　正人" userId="de84e2de-cc80-4e5f-88eb-721cffe1f0a2" providerId="ADAL" clId="{982A6AD0-D2D4-4524-B5EF-688320C35492}" dt="2024-06-19T04:48:13.080" v="5771"/>
          <ac:picMkLst>
            <pc:docMk/>
            <pc:sldMk cId="2117463600" sldId="4884"/>
            <ac:picMk id="16" creationId="{56D0E1C4-5909-141D-04E9-58FC7A98F787}"/>
          </ac:picMkLst>
        </pc:picChg>
        <pc:picChg chg="add mod">
          <ac:chgData name="坂上　正人" userId="de84e2de-cc80-4e5f-88eb-721cffe1f0a2" providerId="ADAL" clId="{982A6AD0-D2D4-4524-B5EF-688320C35492}" dt="2024-06-19T04:48:13.080" v="5771"/>
          <ac:picMkLst>
            <pc:docMk/>
            <pc:sldMk cId="2117463600" sldId="4884"/>
            <ac:picMk id="17" creationId="{CA58A24E-356E-10CA-EC99-9C37C80A7070}"/>
          </ac:picMkLst>
        </pc:picChg>
        <pc:picChg chg="add mod">
          <ac:chgData name="坂上　正人" userId="de84e2de-cc80-4e5f-88eb-721cffe1f0a2" providerId="ADAL" clId="{982A6AD0-D2D4-4524-B5EF-688320C35492}" dt="2024-06-19T04:48:13.080" v="5771"/>
          <ac:picMkLst>
            <pc:docMk/>
            <pc:sldMk cId="2117463600" sldId="4884"/>
            <ac:picMk id="19" creationId="{E0664A3C-E638-1E27-5E96-72D8D2918C3D}"/>
          </ac:picMkLst>
        </pc:picChg>
        <pc:picChg chg="del">
          <ac:chgData name="坂上　正人" userId="de84e2de-cc80-4e5f-88eb-721cffe1f0a2" providerId="ADAL" clId="{982A6AD0-D2D4-4524-B5EF-688320C35492}" dt="2024-06-19T04:48:03.205" v="5766" actId="478"/>
          <ac:picMkLst>
            <pc:docMk/>
            <pc:sldMk cId="2117463600" sldId="4884"/>
            <ac:picMk id="340" creationId="{954664CC-A2F6-9C7B-63B0-1CBC1D5A500B}"/>
          </ac:picMkLst>
        </pc:picChg>
        <pc:picChg chg="del">
          <ac:chgData name="坂上　正人" userId="de84e2de-cc80-4e5f-88eb-721cffe1f0a2" providerId="ADAL" clId="{982A6AD0-D2D4-4524-B5EF-688320C35492}" dt="2024-06-19T04:48:12.759" v="5770" actId="478"/>
          <ac:picMkLst>
            <pc:docMk/>
            <pc:sldMk cId="2117463600" sldId="4884"/>
            <ac:picMk id="351" creationId="{C36534D1-5CB0-9E3A-F0B5-68D5BFDEAAC7}"/>
          </ac:picMkLst>
        </pc:picChg>
      </pc:sldChg>
      <pc:sldChg chg="del">
        <pc:chgData name="坂上　正人" userId="de84e2de-cc80-4e5f-88eb-721cffe1f0a2" providerId="ADAL" clId="{982A6AD0-D2D4-4524-B5EF-688320C35492}" dt="2024-06-17T19:26:53.879" v="14" actId="47"/>
        <pc:sldMkLst>
          <pc:docMk/>
          <pc:sldMk cId="3581564336" sldId="4885"/>
        </pc:sldMkLst>
      </pc:sldChg>
      <pc:sldChg chg="addSp delSp modSp del mod ord">
        <pc:chgData name="坂上　正人" userId="de84e2de-cc80-4e5f-88eb-721cffe1f0a2" providerId="ADAL" clId="{982A6AD0-D2D4-4524-B5EF-688320C35492}" dt="2024-06-18T09:48:48.623" v="2519" actId="2696"/>
        <pc:sldMkLst>
          <pc:docMk/>
          <pc:sldMk cId="1422278749" sldId="4886"/>
        </pc:sldMkLst>
        <pc:spChg chg="add mod">
          <ac:chgData name="坂上　正人" userId="de84e2de-cc80-4e5f-88eb-721cffe1f0a2" providerId="ADAL" clId="{982A6AD0-D2D4-4524-B5EF-688320C35492}" dt="2024-06-17T19:35:46.925" v="838" actId="20577"/>
          <ac:spMkLst>
            <pc:docMk/>
            <pc:sldMk cId="1422278749" sldId="4886"/>
            <ac:spMk id="4" creationId="{D5680F26-1CA3-FE20-AEF8-4A429FC91071}"/>
          </ac:spMkLst>
        </pc:spChg>
        <pc:spChg chg="add del mod">
          <ac:chgData name="坂上　正人" userId="de84e2de-cc80-4e5f-88eb-721cffe1f0a2" providerId="ADAL" clId="{982A6AD0-D2D4-4524-B5EF-688320C35492}" dt="2024-06-17T19:34:45.325" v="764"/>
          <ac:spMkLst>
            <pc:docMk/>
            <pc:sldMk cId="1422278749" sldId="4886"/>
            <ac:spMk id="5" creationId="{F1F29CA9-4E2D-DAA4-C90A-E67CD1552B0B}"/>
          </ac:spMkLst>
        </pc:spChg>
        <pc:spChg chg="mod">
          <ac:chgData name="坂上　正人" userId="de84e2de-cc80-4e5f-88eb-721cffe1f0a2" providerId="ADAL" clId="{982A6AD0-D2D4-4524-B5EF-688320C35492}" dt="2024-06-17T19:30:41.416" v="66" actId="20577"/>
          <ac:spMkLst>
            <pc:docMk/>
            <pc:sldMk cId="1422278749" sldId="4886"/>
            <ac:spMk id="338" creationId="{00000000-0000-0000-0000-000000000000}"/>
          </ac:spMkLst>
        </pc:spChg>
        <pc:spChg chg="mod">
          <ac:chgData name="坂上　正人" userId="de84e2de-cc80-4e5f-88eb-721cffe1f0a2" providerId="ADAL" clId="{982A6AD0-D2D4-4524-B5EF-688320C35492}" dt="2024-06-17T19:30:58.554" v="67" actId="14100"/>
          <ac:spMkLst>
            <pc:docMk/>
            <pc:sldMk cId="1422278749" sldId="4886"/>
            <ac:spMk id="416" creationId="{12900AAD-1F79-D601-441E-72DE013EE7E8}"/>
          </ac:spMkLst>
        </pc:spChg>
      </pc:sldChg>
      <pc:sldChg chg="del">
        <pc:chgData name="坂上　正人" userId="de84e2de-cc80-4e5f-88eb-721cffe1f0a2" providerId="ADAL" clId="{982A6AD0-D2D4-4524-B5EF-688320C35492}" dt="2024-06-17T19:25:14.454" v="0" actId="47"/>
        <pc:sldMkLst>
          <pc:docMk/>
          <pc:sldMk cId="3179487543" sldId="4887"/>
        </pc:sldMkLst>
      </pc:sldChg>
      <pc:sldChg chg="addSp delSp modSp mod">
        <pc:chgData name="坂上　正人" userId="de84e2de-cc80-4e5f-88eb-721cffe1f0a2" providerId="ADAL" clId="{982A6AD0-D2D4-4524-B5EF-688320C35492}" dt="2024-06-19T02:46:50.406" v="5756"/>
        <pc:sldMkLst>
          <pc:docMk/>
          <pc:sldMk cId="3249810138" sldId="4888"/>
        </pc:sldMkLst>
        <pc:spChg chg="add mod">
          <ac:chgData name="坂上　正人" userId="de84e2de-cc80-4e5f-88eb-721cffe1f0a2" providerId="ADAL" clId="{982A6AD0-D2D4-4524-B5EF-688320C35492}" dt="2024-06-19T02:40:38.721" v="5514" actId="404"/>
          <ac:spMkLst>
            <pc:docMk/>
            <pc:sldMk cId="3249810138" sldId="4888"/>
            <ac:spMk id="3" creationId="{028D801C-EB4F-7508-4217-4934E1BF80C8}"/>
          </ac:spMkLst>
        </pc:spChg>
        <pc:spChg chg="add del mod">
          <ac:chgData name="坂上　正人" userId="de84e2de-cc80-4e5f-88eb-721cffe1f0a2" providerId="ADAL" clId="{982A6AD0-D2D4-4524-B5EF-688320C35492}" dt="2024-06-19T00:42:04.028" v="5277" actId="478"/>
          <ac:spMkLst>
            <pc:docMk/>
            <pc:sldMk cId="3249810138" sldId="4888"/>
            <ac:spMk id="4" creationId="{BCE7BA11-85D5-3686-8A35-A6B5F3C36058}"/>
          </ac:spMkLst>
        </pc:spChg>
        <pc:spChg chg="add mod">
          <ac:chgData name="坂上　正人" userId="de84e2de-cc80-4e5f-88eb-721cffe1f0a2" providerId="ADAL" clId="{982A6AD0-D2D4-4524-B5EF-688320C35492}" dt="2024-06-19T02:46:50.406" v="5756"/>
          <ac:spMkLst>
            <pc:docMk/>
            <pc:sldMk cId="3249810138" sldId="4888"/>
            <ac:spMk id="6" creationId="{8637293D-29A1-39A9-FF29-17804ECB1CD8}"/>
          </ac:spMkLst>
        </pc:spChg>
        <pc:spChg chg="mod">
          <ac:chgData name="坂上　正人" userId="de84e2de-cc80-4e5f-88eb-721cffe1f0a2" providerId="ADAL" clId="{982A6AD0-D2D4-4524-B5EF-688320C35492}" dt="2024-06-19T02:40:38.721" v="5514" actId="404"/>
          <ac:spMkLst>
            <pc:docMk/>
            <pc:sldMk cId="3249810138" sldId="4888"/>
            <ac:spMk id="14" creationId="{8063B0ED-3C5F-8BFA-4133-1818B31430C6}"/>
          </ac:spMkLst>
        </pc:spChg>
        <pc:spChg chg="mod">
          <ac:chgData name="坂上　正人" userId="de84e2de-cc80-4e5f-88eb-721cffe1f0a2" providerId="ADAL" clId="{982A6AD0-D2D4-4524-B5EF-688320C35492}" dt="2024-06-18T09:55:33.017" v="2752" actId="14100"/>
          <ac:spMkLst>
            <pc:docMk/>
            <pc:sldMk cId="3249810138" sldId="4888"/>
            <ac:spMk id="19" creationId="{E8EFE6B4-DDC7-14D8-C19C-C95FEF48DB0A}"/>
          </ac:spMkLst>
        </pc:spChg>
        <pc:graphicFrameChg chg="mod modGraphic">
          <ac:chgData name="坂上　正人" userId="de84e2de-cc80-4e5f-88eb-721cffe1f0a2" providerId="ADAL" clId="{982A6AD0-D2D4-4524-B5EF-688320C35492}" dt="2024-06-18T00:50:48.511" v="1762"/>
          <ac:graphicFrameMkLst>
            <pc:docMk/>
            <pc:sldMk cId="3249810138" sldId="4888"/>
            <ac:graphicFrameMk id="2" creationId="{11122234-07AE-C39E-F1C6-F59F35D9259B}"/>
          </ac:graphicFrameMkLst>
        </pc:graphicFrameChg>
      </pc:sldChg>
      <pc:sldChg chg="modSp mod">
        <pc:chgData name="坂上　正人" userId="de84e2de-cc80-4e5f-88eb-721cffe1f0a2" providerId="ADAL" clId="{982A6AD0-D2D4-4524-B5EF-688320C35492}" dt="2024-06-19T02:40:06.763" v="5509" actId="207"/>
        <pc:sldMkLst>
          <pc:docMk/>
          <pc:sldMk cId="4215793740" sldId="4889"/>
        </pc:sldMkLst>
        <pc:spChg chg="mod">
          <ac:chgData name="坂上　正人" userId="de84e2de-cc80-4e5f-88eb-721cffe1f0a2" providerId="ADAL" clId="{982A6AD0-D2D4-4524-B5EF-688320C35492}" dt="2024-06-19T02:40:06.763" v="5509" actId="207"/>
          <ac:spMkLst>
            <pc:docMk/>
            <pc:sldMk cId="4215793740" sldId="4889"/>
            <ac:spMk id="2" creationId="{34999B5D-0F83-E78E-7CF7-2EE7041689A4}"/>
          </ac:spMkLst>
        </pc:spChg>
        <pc:spChg chg="mod">
          <ac:chgData name="坂上　正人" userId="de84e2de-cc80-4e5f-88eb-721cffe1f0a2" providerId="ADAL" clId="{982A6AD0-D2D4-4524-B5EF-688320C35492}" dt="2024-06-18T09:52:29.941" v="2572"/>
          <ac:spMkLst>
            <pc:docMk/>
            <pc:sldMk cId="4215793740" sldId="4889"/>
            <ac:spMk id="3" creationId="{8AC033EE-1224-069A-FB9F-C96470024DDA}"/>
          </ac:spMkLst>
        </pc:spChg>
      </pc:sldChg>
      <pc:sldChg chg="modSp add del mod ord">
        <pc:chgData name="坂上　正人" userId="de84e2de-cc80-4e5f-88eb-721cffe1f0a2" providerId="ADAL" clId="{982A6AD0-D2D4-4524-B5EF-688320C35492}" dt="2024-06-18T08:27:28.196" v="2507" actId="2696"/>
        <pc:sldMkLst>
          <pc:docMk/>
          <pc:sldMk cId="2669505716" sldId="4890"/>
        </pc:sldMkLst>
        <pc:spChg chg="mod">
          <ac:chgData name="坂上　正人" userId="de84e2de-cc80-4e5f-88eb-721cffe1f0a2" providerId="ADAL" clId="{982A6AD0-D2D4-4524-B5EF-688320C35492}" dt="2024-06-17T19:26:17.277" v="10" actId="404"/>
          <ac:spMkLst>
            <pc:docMk/>
            <pc:sldMk cId="2669505716" sldId="4890"/>
            <ac:spMk id="341" creationId="{00000000-0000-0000-0000-000000000000}"/>
          </ac:spMkLst>
        </pc:spChg>
      </pc:sldChg>
      <pc:sldChg chg="modSp add del mod">
        <pc:chgData name="坂上　正人" userId="de84e2de-cc80-4e5f-88eb-721cffe1f0a2" providerId="ADAL" clId="{982A6AD0-D2D4-4524-B5EF-688320C35492}" dt="2024-06-17T19:26:30.687" v="13" actId="47"/>
        <pc:sldMkLst>
          <pc:docMk/>
          <pc:sldMk cId="2556420203" sldId="4891"/>
        </pc:sldMkLst>
        <pc:spChg chg="mod">
          <ac:chgData name="坂上　正人" userId="de84e2de-cc80-4e5f-88eb-721cffe1f0a2" providerId="ADAL" clId="{982A6AD0-D2D4-4524-B5EF-688320C35492}" dt="2024-06-17T19:26:24.830" v="12" actId="404"/>
          <ac:spMkLst>
            <pc:docMk/>
            <pc:sldMk cId="2556420203" sldId="4891"/>
            <ac:spMk id="341" creationId="{00000000-0000-0000-0000-000000000000}"/>
          </ac:spMkLst>
        </pc:spChg>
      </pc:sldChg>
      <pc:sldChg chg="addSp modSp mod">
        <pc:chgData name="坂上　正人" userId="de84e2de-cc80-4e5f-88eb-721cffe1f0a2" providerId="ADAL" clId="{982A6AD0-D2D4-4524-B5EF-688320C35492}" dt="2024-06-19T02:46:44.728" v="5755"/>
        <pc:sldMkLst>
          <pc:docMk/>
          <pc:sldMk cId="3735617181" sldId="2142534455"/>
        </pc:sldMkLst>
        <pc:spChg chg="add mod">
          <ac:chgData name="坂上　正人" userId="de84e2de-cc80-4e5f-88eb-721cffe1f0a2" providerId="ADAL" clId="{982A6AD0-D2D4-4524-B5EF-688320C35492}" dt="2024-06-19T00:41:38.530" v="5265"/>
          <ac:spMkLst>
            <pc:docMk/>
            <pc:sldMk cId="3735617181" sldId="2142534455"/>
            <ac:spMk id="2" creationId="{CB1A9A38-2ABE-23BC-F44B-369902ACF1CC}"/>
          </ac:spMkLst>
        </pc:spChg>
        <pc:spChg chg="add mod">
          <ac:chgData name="坂上　正人" userId="de84e2de-cc80-4e5f-88eb-721cffe1f0a2" providerId="ADAL" clId="{982A6AD0-D2D4-4524-B5EF-688320C35492}" dt="2024-06-19T02:46:44.728" v="5755"/>
          <ac:spMkLst>
            <pc:docMk/>
            <pc:sldMk cId="3735617181" sldId="2142534455"/>
            <ac:spMk id="3" creationId="{4FD244E2-66A1-FDDE-DEA4-627B7A392CB1}"/>
          </ac:spMkLst>
        </pc:spChg>
        <pc:spChg chg="mod">
          <ac:chgData name="坂上　正人" userId="de84e2de-cc80-4e5f-88eb-721cffe1f0a2" providerId="ADAL" clId="{982A6AD0-D2D4-4524-B5EF-688320C35492}" dt="2024-06-19T02:40:46.066" v="5517" actId="404"/>
          <ac:spMkLst>
            <pc:docMk/>
            <pc:sldMk cId="3735617181" sldId="2142534455"/>
            <ac:spMk id="10" creationId="{FA32BCB7-E8EE-05C7-94EF-6788D98E87D7}"/>
          </ac:spMkLst>
        </pc:spChg>
        <pc:spChg chg="mod">
          <ac:chgData name="坂上　正人" userId="de84e2de-cc80-4e5f-88eb-721cffe1f0a2" providerId="ADAL" clId="{982A6AD0-D2D4-4524-B5EF-688320C35492}" dt="2024-06-18T10:51:52.160" v="4763" actId="20577"/>
          <ac:spMkLst>
            <pc:docMk/>
            <pc:sldMk cId="3735617181" sldId="2142534455"/>
            <ac:spMk id="11" creationId="{3FAAD31D-81FA-6B9E-1C66-6DD1D3EA2E8D}"/>
          </ac:spMkLst>
        </pc:spChg>
        <pc:spChg chg="mod">
          <ac:chgData name="坂上　正人" userId="de84e2de-cc80-4e5f-88eb-721cffe1f0a2" providerId="ADAL" clId="{982A6AD0-D2D4-4524-B5EF-688320C35492}" dt="2024-06-19T02:40:46.066" v="5517" actId="404"/>
          <ac:spMkLst>
            <pc:docMk/>
            <pc:sldMk cId="3735617181" sldId="2142534455"/>
            <ac:spMk id="14" creationId="{8063B0ED-3C5F-8BFA-4133-1818B31430C6}"/>
          </ac:spMkLst>
        </pc:spChg>
        <pc:spChg chg="mod">
          <ac:chgData name="坂上　正人" userId="de84e2de-cc80-4e5f-88eb-721cffe1f0a2" providerId="ADAL" clId="{982A6AD0-D2D4-4524-B5EF-688320C35492}" dt="2024-06-19T00:49:30.270" v="5280" actId="20577"/>
          <ac:spMkLst>
            <pc:docMk/>
            <pc:sldMk cId="3735617181" sldId="2142534455"/>
            <ac:spMk id="15" creationId="{236CE5F2-1295-0FD8-6305-BBAC15BF6A73}"/>
          </ac:spMkLst>
        </pc:spChg>
      </pc:sldChg>
      <pc:sldChg chg="add del">
        <pc:chgData name="坂上　正人" userId="de84e2de-cc80-4e5f-88eb-721cffe1f0a2" providerId="ADAL" clId="{982A6AD0-D2D4-4524-B5EF-688320C35492}" dt="2024-06-17T19:25:40.954" v="6" actId="47"/>
        <pc:sldMkLst>
          <pc:docMk/>
          <pc:sldMk cId="4009528690" sldId="2142534457"/>
        </pc:sldMkLst>
      </pc:sldChg>
      <pc:sldChg chg="add del">
        <pc:chgData name="坂上　正人" userId="de84e2de-cc80-4e5f-88eb-721cffe1f0a2" providerId="ADAL" clId="{982A6AD0-D2D4-4524-B5EF-688320C35492}" dt="2024-06-18T09:48:48.623" v="2519" actId="2696"/>
        <pc:sldMkLst>
          <pc:docMk/>
          <pc:sldMk cId="3377699950" sldId="2142534458"/>
        </pc:sldMkLst>
      </pc:sldChg>
      <pc:sldChg chg="del">
        <pc:chgData name="坂上　正人" userId="de84e2de-cc80-4e5f-88eb-721cffe1f0a2" providerId="ADAL" clId="{982A6AD0-D2D4-4524-B5EF-688320C35492}" dt="2024-06-18T09:48:48.623" v="2519" actId="2696"/>
        <pc:sldMkLst>
          <pc:docMk/>
          <pc:sldMk cId="241431900" sldId="2142534459"/>
        </pc:sldMkLst>
      </pc:sldChg>
      <pc:sldChg chg="del">
        <pc:chgData name="坂上　正人" userId="de84e2de-cc80-4e5f-88eb-721cffe1f0a2" providerId="ADAL" clId="{982A6AD0-D2D4-4524-B5EF-688320C35492}" dt="2024-06-18T09:48:48.623" v="2519" actId="2696"/>
        <pc:sldMkLst>
          <pc:docMk/>
          <pc:sldMk cId="27275595" sldId="2142534461"/>
        </pc:sldMkLst>
      </pc:sldChg>
      <pc:sldChg chg="del">
        <pc:chgData name="坂上　正人" userId="de84e2de-cc80-4e5f-88eb-721cffe1f0a2" providerId="ADAL" clId="{982A6AD0-D2D4-4524-B5EF-688320C35492}" dt="2024-06-18T09:47:59.672" v="2515" actId="2696"/>
        <pc:sldMkLst>
          <pc:docMk/>
          <pc:sldMk cId="2275891493" sldId="2142534462"/>
        </pc:sldMkLst>
      </pc:sldChg>
      <pc:sldChg chg="addSp delSp modSp add mod">
        <pc:chgData name="坂上　正人" userId="de84e2de-cc80-4e5f-88eb-721cffe1f0a2" providerId="ADAL" clId="{982A6AD0-D2D4-4524-B5EF-688320C35492}" dt="2024-06-19T02:15:42.829" v="5291" actId="1076"/>
        <pc:sldMkLst>
          <pc:docMk/>
          <pc:sldMk cId="4239191480" sldId="2142534462"/>
        </pc:sldMkLst>
        <pc:spChg chg="add del mod">
          <ac:chgData name="坂上　正人" userId="de84e2de-cc80-4e5f-88eb-721cffe1f0a2" providerId="ADAL" clId="{982A6AD0-D2D4-4524-B5EF-688320C35492}" dt="2024-06-18T10:16:59.226" v="3901" actId="478"/>
          <ac:spMkLst>
            <pc:docMk/>
            <pc:sldMk cId="4239191480" sldId="2142534462"/>
            <ac:spMk id="2" creationId="{2489A74E-223E-51F2-CF7C-33519D84621F}"/>
          </ac:spMkLst>
        </pc:spChg>
        <pc:spChg chg="add del mod">
          <ac:chgData name="坂上　正人" userId="de84e2de-cc80-4e5f-88eb-721cffe1f0a2" providerId="ADAL" clId="{982A6AD0-D2D4-4524-B5EF-688320C35492}" dt="2024-06-18T10:18:06.839" v="3931"/>
          <ac:spMkLst>
            <pc:docMk/>
            <pc:sldMk cId="4239191480" sldId="2142534462"/>
            <ac:spMk id="7" creationId="{D1DB308E-D30F-36A7-2B2B-E14D4738B900}"/>
          </ac:spMkLst>
        </pc:spChg>
        <pc:spChg chg="add del">
          <ac:chgData name="坂上　正人" userId="de84e2de-cc80-4e5f-88eb-721cffe1f0a2" providerId="ADAL" clId="{982A6AD0-D2D4-4524-B5EF-688320C35492}" dt="2024-06-18T10:17:34.439" v="3915" actId="22"/>
          <ac:spMkLst>
            <pc:docMk/>
            <pc:sldMk cId="4239191480" sldId="2142534462"/>
            <ac:spMk id="9" creationId="{3F7FD4D2-8646-E393-CCA3-39BC908CE999}"/>
          </ac:spMkLst>
        </pc:spChg>
        <pc:spChg chg="add mod">
          <ac:chgData name="坂上　正人" userId="de84e2de-cc80-4e5f-88eb-721cffe1f0a2" providerId="ADAL" clId="{982A6AD0-D2D4-4524-B5EF-688320C35492}" dt="2024-06-18T10:17:48.252" v="3922" actId="14100"/>
          <ac:spMkLst>
            <pc:docMk/>
            <pc:sldMk cId="4239191480" sldId="2142534462"/>
            <ac:spMk id="10" creationId="{A91A2994-00B0-5772-9668-A3CF7ECD407A}"/>
          </ac:spMkLst>
        </pc:spChg>
        <pc:spChg chg="mod">
          <ac:chgData name="坂上　正人" userId="de84e2de-cc80-4e5f-88eb-721cffe1f0a2" providerId="ADAL" clId="{982A6AD0-D2D4-4524-B5EF-688320C35492}" dt="2024-06-19T02:15:38.738" v="5290" actId="1076"/>
          <ac:spMkLst>
            <pc:docMk/>
            <pc:sldMk cId="4239191480" sldId="2142534462"/>
            <ac:spMk id="24" creationId="{79E684A9-75F8-4D5F-DBFD-C580B9242763}"/>
          </ac:spMkLst>
        </pc:spChg>
        <pc:spChg chg="mod">
          <ac:chgData name="坂上　正人" userId="de84e2de-cc80-4e5f-88eb-721cffe1f0a2" providerId="ADAL" clId="{982A6AD0-D2D4-4524-B5EF-688320C35492}" dt="2024-06-19T02:15:42.829" v="5291" actId="1076"/>
          <ac:spMkLst>
            <pc:docMk/>
            <pc:sldMk cId="4239191480" sldId="2142534462"/>
            <ac:spMk id="365" creationId="{7F48CB70-6A38-3D1E-D770-F88F8DB1732E}"/>
          </ac:spMkLst>
        </pc:spChg>
        <pc:graphicFrameChg chg="mod">
          <ac:chgData name="坂上　正人" userId="de84e2de-cc80-4e5f-88eb-721cffe1f0a2" providerId="ADAL" clId="{982A6AD0-D2D4-4524-B5EF-688320C35492}" dt="2024-06-19T02:15:38.738" v="5290" actId="1076"/>
          <ac:graphicFrameMkLst>
            <pc:docMk/>
            <pc:sldMk cId="4239191480" sldId="2142534462"/>
            <ac:graphicFrameMk id="321" creationId="{2D6EA308-0F70-AB87-3A94-D0E8571B1102}"/>
          </ac:graphicFrameMkLst>
        </pc:graphicFrameChg>
        <pc:picChg chg="mod">
          <ac:chgData name="坂上　正人" userId="de84e2de-cc80-4e5f-88eb-721cffe1f0a2" providerId="ADAL" clId="{982A6AD0-D2D4-4524-B5EF-688320C35492}" dt="2024-06-19T02:15:38.738" v="5290" actId="1076"/>
          <ac:picMkLst>
            <pc:docMk/>
            <pc:sldMk cId="4239191480" sldId="2142534462"/>
            <ac:picMk id="4" creationId="{17013C0C-EE17-C016-5BFA-8B86E47EA911}"/>
          </ac:picMkLst>
        </pc:picChg>
        <pc:picChg chg="mod">
          <ac:chgData name="坂上　正人" userId="de84e2de-cc80-4e5f-88eb-721cffe1f0a2" providerId="ADAL" clId="{982A6AD0-D2D4-4524-B5EF-688320C35492}" dt="2024-06-19T02:15:38.738" v="5290" actId="1076"/>
          <ac:picMkLst>
            <pc:docMk/>
            <pc:sldMk cId="4239191480" sldId="2142534462"/>
            <ac:picMk id="5" creationId="{DA88FAB3-2710-F387-BDF9-BF1E76957ABF}"/>
          </ac:picMkLst>
        </pc:picChg>
      </pc:sldChg>
      <pc:sldChg chg="del">
        <pc:chgData name="坂上　正人" userId="de84e2de-cc80-4e5f-88eb-721cffe1f0a2" providerId="ADAL" clId="{982A6AD0-D2D4-4524-B5EF-688320C35492}" dt="2024-06-18T09:47:59.672" v="2515" actId="2696"/>
        <pc:sldMkLst>
          <pc:docMk/>
          <pc:sldMk cId="3747501390" sldId="2142534463"/>
        </pc:sldMkLst>
      </pc:sldChg>
      <pc:sldChg chg="addSp modSp add mod">
        <pc:chgData name="坂上　正人" userId="de84e2de-cc80-4e5f-88eb-721cffe1f0a2" providerId="ADAL" clId="{982A6AD0-D2D4-4524-B5EF-688320C35492}" dt="2024-06-18T10:21:33.544" v="4287" actId="1076"/>
        <pc:sldMkLst>
          <pc:docMk/>
          <pc:sldMk cId="4164634313" sldId="2142534463"/>
        </pc:sldMkLst>
        <pc:spChg chg="add mod">
          <ac:chgData name="坂上　正人" userId="de84e2de-cc80-4e5f-88eb-721cffe1f0a2" providerId="ADAL" clId="{982A6AD0-D2D4-4524-B5EF-688320C35492}" dt="2024-06-18T10:20:17.889" v="4259"/>
          <ac:spMkLst>
            <pc:docMk/>
            <pc:sldMk cId="4164634313" sldId="2142534463"/>
            <ac:spMk id="2" creationId="{644DF6DC-BE07-ABB8-B8E1-E7B256CCE2FF}"/>
          </ac:spMkLst>
        </pc:spChg>
        <pc:spChg chg="add mod">
          <ac:chgData name="坂上　正人" userId="de84e2de-cc80-4e5f-88eb-721cffe1f0a2" providerId="ADAL" clId="{982A6AD0-D2D4-4524-B5EF-688320C35492}" dt="2024-06-18T10:20:47.926" v="4266" actId="1076"/>
          <ac:spMkLst>
            <pc:docMk/>
            <pc:sldMk cId="4164634313" sldId="2142534463"/>
            <ac:spMk id="11" creationId="{72753DD9-F9B0-88D6-300F-927B3A0651D2}"/>
          </ac:spMkLst>
        </pc:spChg>
        <pc:graphicFrameChg chg="mod">
          <ac:chgData name="坂上　正人" userId="de84e2de-cc80-4e5f-88eb-721cffe1f0a2" providerId="ADAL" clId="{982A6AD0-D2D4-4524-B5EF-688320C35492}" dt="2024-06-18T10:21:22.526" v="4286" actId="1036"/>
          <ac:graphicFrameMkLst>
            <pc:docMk/>
            <pc:sldMk cId="4164634313" sldId="2142534463"/>
            <ac:graphicFrameMk id="10" creationId="{30222D9B-B4B5-4A4A-918E-C2965A762D19}"/>
          </ac:graphicFrameMkLst>
        </pc:graphicFrameChg>
        <pc:graphicFrameChg chg="mod">
          <ac:chgData name="坂上　正人" userId="de84e2de-cc80-4e5f-88eb-721cffe1f0a2" providerId="ADAL" clId="{982A6AD0-D2D4-4524-B5EF-688320C35492}" dt="2024-06-18T10:21:22.526" v="4286" actId="1036"/>
          <ac:graphicFrameMkLst>
            <pc:docMk/>
            <pc:sldMk cId="4164634313" sldId="2142534463"/>
            <ac:graphicFrameMk id="16" creationId="{2F0B49AC-ACEB-82A0-FF92-5C297E643ED1}"/>
          </ac:graphicFrameMkLst>
        </pc:graphicFrameChg>
        <pc:picChg chg="mod">
          <ac:chgData name="坂上　正人" userId="de84e2de-cc80-4e5f-88eb-721cffe1f0a2" providerId="ADAL" clId="{982A6AD0-D2D4-4524-B5EF-688320C35492}" dt="2024-06-18T10:21:22.526" v="4286" actId="1036"/>
          <ac:picMkLst>
            <pc:docMk/>
            <pc:sldMk cId="4164634313" sldId="2142534463"/>
            <ac:picMk id="1030" creationId="{F3C525CA-B014-F173-6EDE-6A5A6DBE7C6A}"/>
          </ac:picMkLst>
        </pc:picChg>
        <pc:picChg chg="mod">
          <ac:chgData name="坂上　正人" userId="de84e2de-cc80-4e5f-88eb-721cffe1f0a2" providerId="ADAL" clId="{982A6AD0-D2D4-4524-B5EF-688320C35492}" dt="2024-06-18T10:21:33.544" v="4287" actId="1076"/>
          <ac:picMkLst>
            <pc:docMk/>
            <pc:sldMk cId="4164634313" sldId="2142534463"/>
            <ac:picMk id="1032" creationId="{0265B635-E365-8B97-AD8E-9324D28C8CD5}"/>
          </ac:picMkLst>
        </pc:picChg>
      </pc:sldChg>
      <pc:sldChg chg="del">
        <pc:chgData name="坂上　正人" userId="de84e2de-cc80-4e5f-88eb-721cffe1f0a2" providerId="ADAL" clId="{982A6AD0-D2D4-4524-B5EF-688320C35492}" dt="2024-06-17T19:27:01.082" v="16" actId="47"/>
        <pc:sldMkLst>
          <pc:docMk/>
          <pc:sldMk cId="823439165" sldId="2142534464"/>
        </pc:sldMkLst>
      </pc:sldChg>
      <pc:sldChg chg="modSp add del mod">
        <pc:chgData name="坂上　正人" userId="de84e2de-cc80-4e5f-88eb-721cffe1f0a2" providerId="ADAL" clId="{982A6AD0-D2D4-4524-B5EF-688320C35492}" dt="2024-06-18T08:27:28.196" v="2507" actId="2696"/>
        <pc:sldMkLst>
          <pc:docMk/>
          <pc:sldMk cId="2014238712" sldId="2142534464"/>
        </pc:sldMkLst>
        <pc:spChg chg="mod">
          <ac:chgData name="坂上　正人" userId="de84e2de-cc80-4e5f-88eb-721cffe1f0a2" providerId="ADAL" clId="{982A6AD0-D2D4-4524-B5EF-688320C35492}" dt="2024-06-17T19:29:24.387" v="53"/>
          <ac:spMkLst>
            <pc:docMk/>
            <pc:sldMk cId="2014238712" sldId="2142534464"/>
            <ac:spMk id="3" creationId="{8AC033EE-1224-069A-FB9F-C96470024DDA}"/>
          </ac:spMkLst>
        </pc:spChg>
      </pc:sldChg>
      <pc:sldChg chg="add del">
        <pc:chgData name="坂上　正人" userId="de84e2de-cc80-4e5f-88eb-721cffe1f0a2" providerId="ADAL" clId="{982A6AD0-D2D4-4524-B5EF-688320C35492}" dt="2024-06-17T19:31:10.926" v="69"/>
        <pc:sldMkLst>
          <pc:docMk/>
          <pc:sldMk cId="99372582" sldId="2142534465"/>
        </pc:sldMkLst>
      </pc:sldChg>
      <pc:sldChg chg="del">
        <pc:chgData name="坂上　正人" userId="de84e2de-cc80-4e5f-88eb-721cffe1f0a2" providerId="ADAL" clId="{982A6AD0-D2D4-4524-B5EF-688320C35492}" dt="2024-06-17T19:25:42.028" v="7" actId="47"/>
        <pc:sldMkLst>
          <pc:docMk/>
          <pc:sldMk cId="2132069802" sldId="2142534465"/>
        </pc:sldMkLst>
      </pc:sldChg>
      <pc:sldChg chg="modSp add del mod">
        <pc:chgData name="坂上　正人" userId="de84e2de-cc80-4e5f-88eb-721cffe1f0a2" providerId="ADAL" clId="{982A6AD0-D2D4-4524-B5EF-688320C35492}" dt="2024-06-18T09:48:48.623" v="2519" actId="2696"/>
        <pc:sldMkLst>
          <pc:docMk/>
          <pc:sldMk cId="3758959868" sldId="2142534465"/>
        </pc:sldMkLst>
        <pc:spChg chg="mod">
          <ac:chgData name="坂上　正人" userId="de84e2de-cc80-4e5f-88eb-721cffe1f0a2" providerId="ADAL" clId="{982A6AD0-D2D4-4524-B5EF-688320C35492}" dt="2024-06-18T00:15:51.096" v="932"/>
          <ac:spMkLst>
            <pc:docMk/>
            <pc:sldMk cId="3758959868" sldId="2142534465"/>
            <ac:spMk id="3" creationId="{8AC033EE-1224-069A-FB9F-C96470024DDA}"/>
          </ac:spMkLst>
        </pc:spChg>
      </pc:sldChg>
      <pc:sldMasterChg chg="addSldLayout delSldLayout modSldLayout">
        <pc:chgData name="坂上　正人" userId="de84e2de-cc80-4e5f-88eb-721cffe1f0a2" providerId="ADAL" clId="{982A6AD0-D2D4-4524-B5EF-688320C35492}" dt="2024-06-18T13:24:11.409" v="5255" actId="16037"/>
        <pc:sldMasterMkLst>
          <pc:docMk/>
          <pc:sldMasterMk cId="1529606188" sldId="2147483728"/>
        </pc:sldMasterMkLst>
        <pc:sldLayoutChg chg="modSp">
          <pc:chgData name="坂上　正人" userId="de84e2de-cc80-4e5f-88eb-721cffe1f0a2" providerId="ADAL" clId="{982A6AD0-D2D4-4524-B5EF-688320C35492}" dt="2024-06-18T13:24:11.409" v="5255" actId="16037"/>
          <pc:sldLayoutMkLst>
            <pc:docMk/>
            <pc:sldMasterMk cId="1529606188" sldId="2147483728"/>
            <pc:sldLayoutMk cId="3217893138" sldId="2147483731"/>
          </pc:sldLayoutMkLst>
          <pc:spChg chg="mod">
            <ac:chgData name="坂上　正人" userId="de84e2de-cc80-4e5f-88eb-721cffe1f0a2" providerId="ADAL" clId="{982A6AD0-D2D4-4524-B5EF-688320C35492}" dt="2024-06-18T13:24:11.409" v="5255" actId="16037"/>
            <ac:spMkLst>
              <pc:docMk/>
              <pc:sldMasterMk cId="1529606188" sldId="2147483728"/>
              <pc:sldLayoutMk cId="3217893138" sldId="2147483731"/>
              <ac:spMk id="24" creationId="{BBD91B32-8EF3-AF58-1F81-07C90C1FD6B8}"/>
            </ac:spMkLst>
          </pc:spChg>
        </pc:sldLayoutChg>
        <pc:sldLayoutChg chg="modSp">
          <pc:chgData name="坂上　正人" userId="de84e2de-cc80-4e5f-88eb-721cffe1f0a2" providerId="ADAL" clId="{982A6AD0-D2D4-4524-B5EF-688320C35492}" dt="2024-06-18T00:46:24.656" v="1179" actId="404"/>
          <pc:sldLayoutMkLst>
            <pc:docMk/>
            <pc:sldMasterMk cId="1529606188" sldId="2147483728"/>
            <pc:sldLayoutMk cId="1601478994" sldId="2147483733"/>
          </pc:sldLayoutMkLst>
          <pc:spChg chg="mod">
            <ac:chgData name="坂上　正人" userId="de84e2de-cc80-4e5f-88eb-721cffe1f0a2" providerId="ADAL" clId="{982A6AD0-D2D4-4524-B5EF-688320C35492}" dt="2024-06-18T00:46:24.656" v="1179" actId="404"/>
            <ac:spMkLst>
              <pc:docMk/>
              <pc:sldMasterMk cId="1529606188" sldId="2147483728"/>
              <pc:sldLayoutMk cId="1601478994" sldId="2147483733"/>
              <ac:spMk id="2" creationId="{D414B782-E0BF-0845-CD3D-1BDF5753443F}"/>
            </ac:spMkLst>
          </pc:spChg>
        </pc:sldLayoutChg>
        <pc:sldLayoutChg chg="add del">
          <pc:chgData name="坂上　正人" userId="de84e2de-cc80-4e5f-88eb-721cffe1f0a2" providerId="ADAL" clId="{982A6AD0-D2D4-4524-B5EF-688320C35492}" dt="2024-06-18T08:27:28.196" v="2507" actId="2696"/>
          <pc:sldLayoutMkLst>
            <pc:docMk/>
            <pc:sldMasterMk cId="1529606188" sldId="2147483728"/>
            <pc:sldLayoutMk cId="1652619612" sldId="2147483743"/>
          </pc:sldLayoutMkLst>
        </pc:sldLayoutChg>
      </pc:sldMasterChg>
    </pc:docChg>
  </pc:docChgLst>
  <pc:docChgLst>
    <pc:chgData name="小祝　結佳" userId="33c6a059-4c4d-4f2a-bb08-f6615d93e190" providerId="ADAL" clId="{94B795B1-FB84-4848-836E-C65F3D7CB7A9}"/>
    <pc:docChg chg="undo custSel modSld">
      <pc:chgData name="小祝　結佳" userId="33c6a059-4c4d-4f2a-bb08-f6615d93e190" providerId="ADAL" clId="{94B795B1-FB84-4848-836E-C65F3D7CB7A9}" dt="2024-07-26T10:48:28.030" v="39"/>
      <pc:docMkLst>
        <pc:docMk/>
      </pc:docMkLst>
      <pc:sldChg chg="addSp modSp mod addCm">
        <pc:chgData name="小祝　結佳" userId="33c6a059-4c4d-4f2a-bb08-f6615d93e190" providerId="ADAL" clId="{94B795B1-FB84-4848-836E-C65F3D7CB7A9}" dt="2024-07-26T10:48:28.030" v="39"/>
        <pc:sldMkLst>
          <pc:docMk/>
          <pc:sldMk cId="3735617181" sldId="2142534455"/>
        </pc:sldMkLst>
        <pc:spChg chg="add mod">
          <ac:chgData name="小祝　結佳" userId="33c6a059-4c4d-4f2a-bb08-f6615d93e190" providerId="ADAL" clId="{94B795B1-FB84-4848-836E-C65F3D7CB7A9}" dt="2024-07-26T10:43:28.811" v="38" actId="1076"/>
          <ac:spMkLst>
            <pc:docMk/>
            <pc:sldMk cId="3735617181" sldId="2142534455"/>
            <ac:spMk id="7" creationId="{4A390985-24A0-7E14-E0BB-846A5BBACC5C}"/>
          </ac:spMkLst>
        </pc:spChg>
        <pc:extLst>
          <p:ext xmlns:p="http://schemas.openxmlformats.org/presentationml/2006/main" uri="{D6D511B9-2390-475A-947B-AFAB55BFBCF1}">
            <pc226:cmChg xmlns:pc226="http://schemas.microsoft.com/office/powerpoint/2022/06/main/command" chg="add">
              <pc226:chgData name="小祝　結佳" userId="33c6a059-4c4d-4f2a-bb08-f6615d93e190" providerId="ADAL" clId="{94B795B1-FB84-4848-836E-C65F3D7CB7A9}" dt="2024-07-26T10:48:28.030" v="39"/>
              <pc2:cmMkLst xmlns:pc2="http://schemas.microsoft.com/office/powerpoint/2019/9/main/command">
                <pc:docMk/>
                <pc:sldMk cId="3735617181" sldId="2142534455"/>
                <pc2:cmMk id="{1FD1EA37-9843-4DF7-BE2E-0708143E1CFA}"/>
              </pc2:cmMkLst>
            </pc226:cmChg>
          </p:ext>
        </pc:extLst>
      </pc:sldChg>
    </pc:docChg>
  </pc:docChgLst>
  <pc:docChgLst>
    <pc:chgData name="有田　元則" userId="68c1bc64-1da4-48cb-9b20-11c9d9418be7" providerId="ADAL" clId="{EDC43725-C8D3-4A3C-8681-67FFD9894748}"/>
    <pc:docChg chg="custSel modSld">
      <pc:chgData name="有田　元則" userId="68c1bc64-1da4-48cb-9b20-11c9d9418be7" providerId="ADAL" clId="{EDC43725-C8D3-4A3C-8681-67FFD9894748}" dt="2025-04-11T09:03:17.850" v="6" actId="27803"/>
      <pc:docMkLst>
        <pc:docMk/>
      </pc:docMkLst>
      <pc:sldChg chg="delSp modSp">
        <pc:chgData name="有田　元則" userId="68c1bc64-1da4-48cb-9b20-11c9d9418be7" providerId="ADAL" clId="{EDC43725-C8D3-4A3C-8681-67FFD9894748}" dt="2025-04-11T09:03:17.850" v="6" actId="27803"/>
        <pc:sldMkLst>
          <pc:docMk/>
          <pc:sldMk cId="2117463600" sldId="4884"/>
        </pc:sldMkLst>
        <pc:spChg chg="mod">
          <ac:chgData name="有田　元則" userId="68c1bc64-1da4-48cb-9b20-11c9d9418be7" providerId="ADAL" clId="{EDC43725-C8D3-4A3C-8681-67FFD9894748}" dt="2025-04-11T09:03:17.850" v="6" actId="27803"/>
          <ac:spMkLst>
            <pc:docMk/>
            <pc:sldMk cId="2117463600" sldId="4884"/>
            <ac:spMk id="5" creationId="{F3275B76-90C8-2A1A-5F16-4FFF43F48738}"/>
          </ac:spMkLst>
        </pc:spChg>
        <pc:spChg chg="mod">
          <ac:chgData name="有田　元則" userId="68c1bc64-1da4-48cb-9b20-11c9d9418be7" providerId="ADAL" clId="{EDC43725-C8D3-4A3C-8681-67FFD9894748}" dt="2025-04-11T09:03:17.850" v="6" actId="27803"/>
          <ac:spMkLst>
            <pc:docMk/>
            <pc:sldMk cId="2117463600" sldId="4884"/>
            <ac:spMk id="9" creationId="{949240AA-DBC3-A502-77E3-144C3A5E2153}"/>
          </ac:spMkLst>
        </pc:spChg>
        <pc:spChg chg="mod">
          <ac:chgData name="有田　元則" userId="68c1bc64-1da4-48cb-9b20-11c9d9418be7" providerId="ADAL" clId="{EDC43725-C8D3-4A3C-8681-67FFD9894748}" dt="2025-04-11T09:03:17.850" v="6" actId="27803"/>
          <ac:spMkLst>
            <pc:docMk/>
            <pc:sldMk cId="2117463600" sldId="4884"/>
            <ac:spMk id="10" creationId="{FE919A8F-961A-D06C-328D-89319A88FFE3}"/>
          </ac:spMkLst>
        </pc:spChg>
        <pc:spChg chg="mod">
          <ac:chgData name="有田　元則" userId="68c1bc64-1da4-48cb-9b20-11c9d9418be7" providerId="ADAL" clId="{EDC43725-C8D3-4A3C-8681-67FFD9894748}" dt="2025-04-11T09:03:17.850" v="6" actId="27803"/>
          <ac:spMkLst>
            <pc:docMk/>
            <pc:sldMk cId="2117463600" sldId="4884"/>
            <ac:spMk id="12" creationId="{1C35C4A3-39CA-473E-A60A-D3EDB8274820}"/>
          </ac:spMkLst>
        </pc:spChg>
        <pc:spChg chg="mod">
          <ac:chgData name="有田　元則" userId="68c1bc64-1da4-48cb-9b20-11c9d9418be7" providerId="ADAL" clId="{EDC43725-C8D3-4A3C-8681-67FFD9894748}" dt="2025-04-11T09:03:17.850" v="6" actId="27803"/>
          <ac:spMkLst>
            <pc:docMk/>
            <pc:sldMk cId="2117463600" sldId="4884"/>
            <ac:spMk id="14" creationId="{50BF7BF6-871F-8701-EC7D-FC36445B4A31}"/>
          </ac:spMkLst>
        </pc:spChg>
        <pc:spChg chg="mod">
          <ac:chgData name="有田　元則" userId="68c1bc64-1da4-48cb-9b20-11c9d9418be7" providerId="ADAL" clId="{EDC43725-C8D3-4A3C-8681-67FFD9894748}" dt="2025-04-11T09:03:17.850" v="6" actId="27803"/>
          <ac:spMkLst>
            <pc:docMk/>
            <pc:sldMk cId="2117463600" sldId="4884"/>
            <ac:spMk id="21" creationId="{2F3CC76D-D3A8-CD66-E273-B3DC7189D6AE}"/>
          </ac:spMkLst>
        </pc:spChg>
        <pc:spChg chg="mod">
          <ac:chgData name="有田　元則" userId="68c1bc64-1da4-48cb-9b20-11c9d9418be7" providerId="ADAL" clId="{EDC43725-C8D3-4A3C-8681-67FFD9894748}" dt="2025-04-11T09:03:17.850" v="6" actId="27803"/>
          <ac:spMkLst>
            <pc:docMk/>
            <pc:sldMk cId="2117463600" sldId="4884"/>
            <ac:spMk id="22" creationId="{3ADCF6B1-0139-D65B-DFB2-65E869CEB577}"/>
          </ac:spMkLst>
        </pc:spChg>
        <pc:spChg chg="mod">
          <ac:chgData name="有田　元則" userId="68c1bc64-1da4-48cb-9b20-11c9d9418be7" providerId="ADAL" clId="{EDC43725-C8D3-4A3C-8681-67FFD9894748}" dt="2025-04-11T09:03:17.850" v="6" actId="27803"/>
          <ac:spMkLst>
            <pc:docMk/>
            <pc:sldMk cId="2117463600" sldId="4884"/>
            <ac:spMk id="24" creationId="{935E0113-5BAA-730D-EDA8-8272518A0133}"/>
          </ac:spMkLst>
        </pc:spChg>
        <pc:picChg chg="mod">
          <ac:chgData name="有田　元則" userId="68c1bc64-1da4-48cb-9b20-11c9d9418be7" providerId="ADAL" clId="{EDC43725-C8D3-4A3C-8681-67FFD9894748}" dt="2025-04-11T09:03:17.850" v="6" actId="27803"/>
          <ac:picMkLst>
            <pc:docMk/>
            <pc:sldMk cId="2117463600" sldId="4884"/>
            <ac:picMk id="16" creationId="{56D0E1C4-5909-141D-04E9-58FC7A98F787}"/>
          </ac:picMkLst>
        </pc:picChg>
        <pc:picChg chg="mod">
          <ac:chgData name="有田　元則" userId="68c1bc64-1da4-48cb-9b20-11c9d9418be7" providerId="ADAL" clId="{EDC43725-C8D3-4A3C-8681-67FFD9894748}" dt="2025-04-11T09:03:17.850" v="6" actId="27803"/>
          <ac:picMkLst>
            <pc:docMk/>
            <pc:sldMk cId="2117463600" sldId="4884"/>
            <ac:picMk id="19" creationId="{E0664A3C-E638-1E27-5E96-72D8D2918C3D}"/>
          </ac:picMkLst>
        </pc:picChg>
      </pc:sldChg>
      <pc:sldChg chg="addSp delSp modSp mod">
        <pc:chgData name="有田　元則" userId="68c1bc64-1da4-48cb-9b20-11c9d9418be7" providerId="ADAL" clId="{EDC43725-C8D3-4A3C-8681-67FFD9894748}" dt="2025-04-11T09:00:41.424" v="5"/>
        <pc:sldMkLst>
          <pc:docMk/>
          <pc:sldMk cId="4164634313" sldId="2142534463"/>
        </pc:sldMkLst>
        <pc:spChg chg="add mod">
          <ac:chgData name="有田　元則" userId="68c1bc64-1da4-48cb-9b20-11c9d9418be7" providerId="ADAL" clId="{EDC43725-C8D3-4A3C-8681-67FFD9894748}" dt="2025-04-11T09:00:31.569" v="3"/>
          <ac:spMkLst>
            <pc:docMk/>
            <pc:sldMk cId="4164634313" sldId="2142534463"/>
            <ac:spMk id="2" creationId="{A108E7D7-3E82-8314-DAA2-18379A24AB7C}"/>
          </ac:spMkLst>
        </pc:spChg>
        <pc:spChg chg="add mod">
          <ac:chgData name="有田　元則" userId="68c1bc64-1da4-48cb-9b20-11c9d9418be7" providerId="ADAL" clId="{EDC43725-C8D3-4A3C-8681-67FFD9894748}" dt="2025-04-11T09:00:41.424" v="5"/>
          <ac:spMkLst>
            <pc:docMk/>
            <pc:sldMk cId="4164634313" sldId="2142534463"/>
            <ac:spMk id="4" creationId="{40F44212-49CD-D9EB-9874-5082F8B91261}"/>
          </ac:spMkLst>
        </pc:spChg>
        <pc:spChg chg="del mod">
          <ac:chgData name="有田　元則" userId="68c1bc64-1da4-48cb-9b20-11c9d9418be7" providerId="ADAL" clId="{EDC43725-C8D3-4A3C-8681-67FFD9894748}" dt="2025-04-11T09:00:27.122" v="2" actId="478"/>
          <ac:spMkLst>
            <pc:docMk/>
            <pc:sldMk cId="4164634313" sldId="2142534463"/>
            <ac:spMk id="13" creationId="{7179082D-7517-E6F0-13F5-D9482F5F0EA9}"/>
          </ac:spMkLst>
        </pc:spChg>
        <pc:spChg chg="del mod">
          <ac:chgData name="有田　元則" userId="68c1bc64-1da4-48cb-9b20-11c9d9418be7" providerId="ADAL" clId="{EDC43725-C8D3-4A3C-8681-67FFD9894748}" dt="2025-04-11T09:00:36.533" v="4" actId="478"/>
          <ac:spMkLst>
            <pc:docMk/>
            <pc:sldMk cId="4164634313" sldId="2142534463"/>
            <ac:spMk id="15" creationId="{CF5CF225-CA0A-0968-8ADE-D633F5470AA3}"/>
          </ac:spMkLst>
        </pc:spChg>
      </pc:sldChg>
    </pc:docChg>
  </pc:docChgLst>
  <pc:docChgLst>
    <pc:chgData name="山上　浩二" userId="S::yamagami-k2@asahi.com::a2974e24-0f38-41e3-bf94-e8b798073130" providerId="AD" clId="Web-{A2F99EE1-491F-3D11-D4C9-5D2F37A866CF}"/>
    <pc:docChg chg="modSld">
      <pc:chgData name="山上　浩二" userId="S::yamagami-k2@asahi.com::a2974e24-0f38-41e3-bf94-e8b798073130" providerId="AD" clId="Web-{A2F99EE1-491F-3D11-D4C9-5D2F37A866CF}" dt="2024-06-18T09:16:13.264" v="4" actId="14100"/>
      <pc:docMkLst>
        <pc:docMk/>
      </pc:docMkLst>
      <pc:sldChg chg="modSp">
        <pc:chgData name="山上　浩二" userId="S::yamagami-k2@asahi.com::a2974e24-0f38-41e3-bf94-e8b798073130" providerId="AD" clId="Web-{A2F99EE1-491F-3D11-D4C9-5D2F37A866CF}" dt="2024-06-18T09:16:13.264" v="4" actId="14100"/>
        <pc:sldMkLst>
          <pc:docMk/>
          <pc:sldMk cId="2500637818" sldId="2142534454"/>
        </pc:sldMkLst>
        <pc:spChg chg="mod">
          <ac:chgData name="山上　浩二" userId="S::yamagami-k2@asahi.com::a2974e24-0f38-41e3-bf94-e8b798073130" providerId="AD" clId="Web-{A2F99EE1-491F-3D11-D4C9-5D2F37A866CF}" dt="2024-06-18T09:16:13.264" v="4" actId="14100"/>
          <ac:spMkLst>
            <pc:docMk/>
            <pc:sldMk cId="2500637818" sldId="2142534454"/>
            <ac:spMk id="3" creationId="{9D0F8682-BCE7-4510-0BF2-366FEFFFD080}"/>
          </ac:spMkLst>
        </pc:spChg>
      </pc:sldChg>
    </pc:docChg>
  </pc:docChgLst>
  <pc:docChgLst>
    <pc:chgData name="坂上　正人" userId="de84e2de-cc80-4e5f-88eb-721cffe1f0a2" providerId="ADAL" clId="{71417A42-AD02-4A2B-838F-175192B5DA4D}"/>
    <pc:docChg chg="modSld">
      <pc:chgData name="坂上　正人" userId="de84e2de-cc80-4e5f-88eb-721cffe1f0a2" providerId="ADAL" clId="{71417A42-AD02-4A2B-838F-175192B5DA4D}" dt="2024-07-30T15:34:39.672" v="3"/>
      <pc:docMkLst>
        <pc:docMk/>
      </pc:docMkLst>
      <pc:sldChg chg="modSp mod modCm">
        <pc:chgData name="坂上　正人" userId="de84e2de-cc80-4e5f-88eb-721cffe1f0a2" providerId="ADAL" clId="{71417A42-AD02-4A2B-838F-175192B5DA4D}" dt="2024-07-30T15:34:39.672" v="3"/>
        <pc:sldMkLst>
          <pc:docMk/>
          <pc:sldMk cId="3735617181" sldId="2142534455"/>
        </pc:sldMkLst>
        <pc:spChg chg="mod">
          <ac:chgData name="坂上　正人" userId="de84e2de-cc80-4e5f-88eb-721cffe1f0a2" providerId="ADAL" clId="{71417A42-AD02-4A2B-838F-175192B5DA4D}" dt="2024-07-30T15:34:21.060" v="2"/>
          <ac:spMkLst>
            <pc:docMk/>
            <pc:sldMk cId="3735617181" sldId="2142534455"/>
            <ac:spMk id="7" creationId="{4A390985-24A0-7E14-E0BB-846A5BBACC5C}"/>
          </ac:spMkLst>
        </pc:spChg>
        <pc:extLst>
          <p:ext xmlns:p="http://schemas.openxmlformats.org/presentationml/2006/main" uri="{D6D511B9-2390-475A-947B-AFAB55BFBCF1}">
            <pc226:cmChg xmlns:pc226="http://schemas.microsoft.com/office/powerpoint/2022/06/main/command" chg="">
              <pc226:chgData name="坂上　正人" userId="de84e2de-cc80-4e5f-88eb-721cffe1f0a2" providerId="ADAL" clId="{71417A42-AD02-4A2B-838F-175192B5DA4D}" dt="2024-07-30T15:34:39.672" v="3"/>
              <pc2:cmMkLst xmlns:pc2="http://schemas.microsoft.com/office/powerpoint/2019/9/main/command">
                <pc:docMk/>
                <pc:sldMk cId="3735617181" sldId="2142534455"/>
                <pc2:cmMk id="{1FD1EA37-9843-4DF7-BE2E-0708143E1CFA}"/>
              </pc2:cmMkLst>
              <pc226:cmRplyChg chg="add">
                <pc226:chgData name="坂上　正人" userId="de84e2de-cc80-4e5f-88eb-721cffe1f0a2" providerId="ADAL" clId="{71417A42-AD02-4A2B-838F-175192B5DA4D}" dt="2024-07-30T15:34:39.672" v="3"/>
                <pc2:cmRplyMkLst xmlns:pc2="http://schemas.microsoft.com/office/powerpoint/2019/9/main/command">
                  <pc:docMk/>
                  <pc:sldMk cId="3735617181" sldId="2142534455"/>
                  <pc2:cmMk id="{1FD1EA37-9843-4DF7-BE2E-0708143E1CFA}"/>
                  <pc2:cmRplyMk id="{3A8DDDB1-F89A-4940-89C9-2905100D0995}"/>
                </pc2:cmRplyMkLst>
              </pc226:cmRplyChg>
            </pc226:cmChg>
          </p:ext>
        </pc:extLst>
      </pc:sldChg>
    </pc:docChg>
  </pc:docChgLst>
  <pc:docChgLst>
    <pc:chgData name="有田　元則" userId="S::arita-m1@asahi.com::68c1bc64-1da4-48cb-9b20-11c9d9418be7" providerId="AD" clId="Web-{1FCB5792-434E-74FC-11B1-DEC3F7D9189D}"/>
    <pc:docChg chg="mod modSld">
      <pc:chgData name="有田　元則" userId="S::arita-m1@asahi.com::68c1bc64-1da4-48cb-9b20-11c9d9418be7" providerId="AD" clId="Web-{1FCB5792-434E-74FC-11B1-DEC3F7D9189D}" dt="2024-07-31T02:40:04.393" v="5"/>
      <pc:docMkLst>
        <pc:docMk/>
      </pc:docMkLst>
      <pc:sldChg chg="modSp addCm">
        <pc:chgData name="有田　元則" userId="S::arita-m1@asahi.com::68c1bc64-1da4-48cb-9b20-11c9d9418be7" providerId="AD" clId="Web-{1FCB5792-434E-74FC-11B1-DEC3F7D9189D}" dt="2024-07-31T02:39:22.517" v="2"/>
        <pc:sldMkLst>
          <pc:docMk/>
          <pc:sldMk cId="2117463600" sldId="4884"/>
        </pc:sldMkLst>
        <pc:graphicFrameChg chg="modGraphic">
          <ac:chgData name="有田　元則" userId="S::arita-m1@asahi.com::68c1bc64-1da4-48cb-9b20-11c9d9418be7" providerId="AD" clId="Web-{1FCB5792-434E-74FC-11B1-DEC3F7D9189D}" dt="2024-07-31T02:39:02.860" v="0"/>
          <ac:graphicFrameMkLst>
            <pc:docMk/>
            <pc:sldMk cId="2117463600" sldId="4884"/>
            <ac:graphicFrameMk id="18" creationId="{979A1C84-1C2E-3D17-E85D-BBFE7A6C340F}"/>
          </ac:graphicFrameMkLst>
        </pc:graphicFrameChg>
        <pc:extLst>
          <p:ext xmlns:p="http://schemas.openxmlformats.org/presentationml/2006/main" uri="{D6D511B9-2390-475A-947B-AFAB55BFBCF1}">
            <pc226:cmChg xmlns:pc226="http://schemas.microsoft.com/office/powerpoint/2022/06/main/command" chg="add">
              <pc226:chgData name="有田　元則" userId="S::arita-m1@asahi.com::68c1bc64-1da4-48cb-9b20-11c9d9418be7" providerId="AD" clId="Web-{1FCB5792-434E-74FC-11B1-DEC3F7D9189D}" dt="2024-07-31T02:39:22.517" v="2"/>
              <pc2:cmMkLst xmlns:pc2="http://schemas.microsoft.com/office/powerpoint/2019/9/main/command">
                <pc:docMk/>
                <pc:sldMk cId="2117463600" sldId="4884"/>
                <pc2:cmMk id="{2955CBEB-BBC0-4C48-AD11-3A86ED129B2C}"/>
              </pc2:cmMkLst>
            </pc226:cmChg>
          </p:ext>
        </pc:extLst>
      </pc:sldChg>
      <pc:sldChg chg="modSp addCm modCm">
        <pc:chgData name="有田　元則" userId="S::arita-m1@asahi.com::68c1bc64-1da4-48cb-9b20-11c9d9418be7" providerId="AD" clId="Web-{1FCB5792-434E-74FC-11B1-DEC3F7D9189D}" dt="2024-07-31T02:40:04.393" v="5"/>
        <pc:sldMkLst>
          <pc:docMk/>
          <pc:sldMk cId="4164634313" sldId="2142534463"/>
        </pc:sldMkLst>
        <pc:graphicFrameChg chg="modGraphic">
          <ac:chgData name="有田　元則" userId="S::arita-m1@asahi.com::68c1bc64-1da4-48cb-9b20-11c9d9418be7" providerId="AD" clId="Web-{1FCB5792-434E-74FC-11B1-DEC3F7D9189D}" dt="2024-07-31T02:40:04.393" v="5"/>
          <ac:graphicFrameMkLst>
            <pc:docMk/>
            <pc:sldMk cId="4164634313" sldId="2142534463"/>
            <ac:graphicFrameMk id="16" creationId="{2F0B49AC-ACEB-82A0-FF92-5C297E643ED1}"/>
          </ac:graphicFrameMkLst>
        </pc:graphicFrameChg>
        <pc:extLst>
          <p:ext xmlns:p="http://schemas.openxmlformats.org/presentationml/2006/main" uri="{D6D511B9-2390-475A-947B-AFAB55BFBCF1}">
            <pc226:cmChg xmlns:pc226="http://schemas.microsoft.com/office/powerpoint/2022/06/main/command" chg="add mod">
              <pc226:chgData name="有田　元則" userId="S::arita-m1@asahi.com::68c1bc64-1da4-48cb-9b20-11c9d9418be7" providerId="AD" clId="Web-{1FCB5792-434E-74FC-11B1-DEC3F7D9189D}" dt="2024-07-31T02:39:53.424" v="4"/>
              <pc2:cmMkLst xmlns:pc2="http://schemas.microsoft.com/office/powerpoint/2019/9/main/command">
                <pc:docMk/>
                <pc:sldMk cId="4164634313" sldId="2142534463"/>
                <pc2:cmMk id="{434BFD66-8949-467A-8D60-ECB7B0A0B68B}"/>
              </pc2:cmMkLst>
            </pc226:cmChg>
          </p:ext>
        </pc:extLst>
      </pc:sldChg>
    </pc:docChg>
  </pc:docChgLst>
  <pc:docChgLst>
    <pc:chgData name="有田　元則" userId="68c1bc64-1da4-48cb-9b20-11c9d9418be7" providerId="ADAL" clId="{00934A55-D471-4994-A6B9-2DE94954018F}"/>
    <pc:docChg chg="modSld">
      <pc:chgData name="有田　元則" userId="68c1bc64-1da4-48cb-9b20-11c9d9418be7" providerId="ADAL" clId="{00934A55-D471-4994-A6B9-2DE94954018F}" dt="2024-08-01T07:50:19.643" v="8" actId="1035"/>
      <pc:docMkLst>
        <pc:docMk/>
      </pc:docMkLst>
      <pc:sldChg chg="modSp mod">
        <pc:chgData name="有田　元則" userId="68c1bc64-1da4-48cb-9b20-11c9d9418be7" providerId="ADAL" clId="{00934A55-D471-4994-A6B9-2DE94954018F}" dt="2024-08-01T07:50:19.643" v="8" actId="1035"/>
        <pc:sldMkLst>
          <pc:docMk/>
          <pc:sldMk cId="3735617181" sldId="2142534455"/>
        </pc:sldMkLst>
        <pc:spChg chg="mod">
          <ac:chgData name="有田　元則" userId="68c1bc64-1da4-48cb-9b20-11c9d9418be7" providerId="ADAL" clId="{00934A55-D471-4994-A6B9-2DE94954018F}" dt="2024-08-01T07:50:19.643" v="8" actId="1035"/>
          <ac:spMkLst>
            <pc:docMk/>
            <pc:sldMk cId="3735617181" sldId="2142534455"/>
            <ac:spMk id="7" creationId="{4A390985-24A0-7E14-E0BB-846A5BBACC5C}"/>
          </ac:spMkLst>
        </pc:spChg>
      </pc:sldChg>
    </pc:docChg>
  </pc:docChgLst>
  <pc:docChgLst>
    <pc:chgData name="山上　浩二" userId="S::yamagami-k2@asahi.com::a2974e24-0f38-41e3-bf94-e8b798073130" providerId="AD" clId="Web-{F0000BE3-CE25-0E34-4936-4D141A0D9141}"/>
    <pc:docChg chg="modSld">
      <pc:chgData name="山上　浩二" userId="S::yamagami-k2@asahi.com::a2974e24-0f38-41e3-bf94-e8b798073130" providerId="AD" clId="Web-{F0000BE3-CE25-0E34-4936-4D141A0D9141}" dt="2024-06-10T01:05:16.488" v="2" actId="20577"/>
      <pc:docMkLst>
        <pc:docMk/>
      </pc:docMkLst>
      <pc:sldChg chg="modSp">
        <pc:chgData name="山上　浩二" userId="S::yamagami-k2@asahi.com::a2974e24-0f38-41e3-bf94-e8b798073130" providerId="AD" clId="Web-{F0000BE3-CE25-0E34-4936-4D141A0D9141}" dt="2024-06-10T01:05:16.488" v="2" actId="20577"/>
        <pc:sldMkLst>
          <pc:docMk/>
          <pc:sldMk cId="1632468591" sldId="4876"/>
        </pc:sldMkLst>
        <pc:spChg chg="mod">
          <ac:chgData name="山上　浩二" userId="S::yamagami-k2@asahi.com::a2974e24-0f38-41e3-bf94-e8b798073130" providerId="AD" clId="Web-{F0000BE3-CE25-0E34-4936-4D141A0D9141}" dt="2024-06-10T01:05:16.488" v="2" actId="20577"/>
          <ac:spMkLst>
            <pc:docMk/>
            <pc:sldMk cId="1632468591" sldId="4876"/>
            <ac:spMk id="338" creationId="{00000000-0000-0000-0000-000000000000}"/>
          </ac:spMkLst>
        </pc:spChg>
      </pc:sldChg>
    </pc:docChg>
  </pc:docChgLst>
  <pc:docChgLst>
    <pc:chgData name="有田　元則" userId="S::arita-m1@asahi.com::68c1bc64-1da4-48cb-9b20-11c9d9418be7" providerId="AD" clId="Web-{0B2AD2CB-5902-1F7B-EAB7-391D048BFEC4}"/>
    <pc:docChg chg="modSld">
      <pc:chgData name="有田　元則" userId="S::arita-m1@asahi.com::68c1bc64-1da4-48cb-9b20-11c9d9418be7" providerId="AD" clId="Web-{0B2AD2CB-5902-1F7B-EAB7-391D048BFEC4}" dt="2024-08-01T07:46:08.629" v="1" actId="20577"/>
      <pc:docMkLst>
        <pc:docMk/>
      </pc:docMkLst>
      <pc:sldChg chg="modSp">
        <pc:chgData name="有田　元則" userId="S::arita-m1@asahi.com::68c1bc64-1da4-48cb-9b20-11c9d9418be7" providerId="AD" clId="Web-{0B2AD2CB-5902-1F7B-EAB7-391D048BFEC4}" dt="2024-08-01T07:46:08.629" v="1" actId="20577"/>
        <pc:sldMkLst>
          <pc:docMk/>
          <pc:sldMk cId="3735617181" sldId="2142534455"/>
        </pc:sldMkLst>
        <pc:spChg chg="mod">
          <ac:chgData name="有田　元則" userId="S::arita-m1@asahi.com::68c1bc64-1da4-48cb-9b20-11c9d9418be7" providerId="AD" clId="Web-{0B2AD2CB-5902-1F7B-EAB7-391D048BFEC4}" dt="2024-08-01T07:46:08.629" v="1" actId="20577"/>
          <ac:spMkLst>
            <pc:docMk/>
            <pc:sldMk cId="3735617181" sldId="2142534455"/>
            <ac:spMk id="7" creationId="{4A390985-24A0-7E14-E0BB-846A5BBACC5C}"/>
          </ac:spMkLst>
        </pc:spChg>
      </pc:sldChg>
    </pc:docChg>
  </pc:docChgLst>
  <pc:docChgLst>
    <pc:chgData name="山上　浩二" userId="S::yamagami-k2@asahi.com::a2974e24-0f38-41e3-bf94-e8b798073130" providerId="AD" clId="Web-{5FDA3F7A-4051-BE6E-C241-44E78C0B80FC}"/>
    <pc:docChg chg="modSld">
      <pc:chgData name="山上　浩二" userId="S::yamagami-k2@asahi.com::a2974e24-0f38-41e3-bf94-e8b798073130" providerId="AD" clId="Web-{5FDA3F7A-4051-BE6E-C241-44E78C0B80FC}" dt="2024-06-19T13:11:38.499" v="0"/>
      <pc:docMkLst>
        <pc:docMk/>
      </pc:docMkLst>
      <pc:sldChg chg="modSp">
        <pc:chgData name="山上　浩二" userId="S::yamagami-k2@asahi.com::a2974e24-0f38-41e3-bf94-e8b798073130" providerId="AD" clId="Web-{5FDA3F7A-4051-BE6E-C241-44E78C0B80FC}" dt="2024-06-19T13:11:38.499" v="0"/>
        <pc:sldMkLst>
          <pc:docMk/>
          <pc:sldMk cId="1790561314" sldId="543"/>
        </pc:sldMkLst>
        <pc:spChg chg="mod">
          <ac:chgData name="山上　浩二" userId="S::yamagami-k2@asahi.com::a2974e24-0f38-41e3-bf94-e8b798073130" providerId="AD" clId="Web-{5FDA3F7A-4051-BE6E-C241-44E78C0B80FC}" dt="2024-06-19T13:11:38.499" v="0"/>
          <ac:spMkLst>
            <pc:docMk/>
            <pc:sldMk cId="1790561314" sldId="543"/>
            <ac:spMk id="530" creationId="{0945EBA2-000B-2D05-4392-0F73976775B0}"/>
          </ac:spMkLst>
        </pc:spChg>
      </pc:sldChg>
      <pc:sldChg chg="modSp">
        <pc:chgData name="山上　浩二" userId="S::yamagami-k2@asahi.com::a2974e24-0f38-41e3-bf94-e8b798073130" providerId="AD" clId="Web-{5FDA3F7A-4051-BE6E-C241-44E78C0B80FC}" dt="2024-06-19T13:11:38.499" v="0"/>
        <pc:sldMkLst>
          <pc:docMk/>
          <pc:sldMk cId="1632468591" sldId="4876"/>
        </pc:sldMkLst>
        <pc:spChg chg="mod">
          <ac:chgData name="山上　浩二" userId="S::yamagami-k2@asahi.com::a2974e24-0f38-41e3-bf94-e8b798073130" providerId="AD" clId="Web-{5FDA3F7A-4051-BE6E-C241-44E78C0B80FC}" dt="2024-06-19T13:11:38.499" v="0"/>
          <ac:spMkLst>
            <pc:docMk/>
            <pc:sldMk cId="1632468591" sldId="4876"/>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835765217" sldId="4878"/>
        </pc:sldMkLst>
        <pc:spChg chg="mod">
          <ac:chgData name="山上　浩二" userId="S::yamagami-k2@asahi.com::a2974e24-0f38-41e3-bf94-e8b798073130" providerId="AD" clId="Web-{5FDA3F7A-4051-BE6E-C241-44E78C0B80FC}" dt="2024-06-19T13:11:38.499" v="0"/>
          <ac:spMkLst>
            <pc:docMk/>
            <pc:sldMk cId="835765217" sldId="4878"/>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256002522" sldId="4880"/>
        </pc:sldMkLst>
        <pc:spChg chg="mod">
          <ac:chgData name="山上　浩二" userId="S::yamagami-k2@asahi.com::a2974e24-0f38-41e3-bf94-e8b798073130" providerId="AD" clId="Web-{5FDA3F7A-4051-BE6E-C241-44E78C0B80FC}" dt="2024-06-19T13:11:38.499" v="0"/>
          <ac:spMkLst>
            <pc:docMk/>
            <pc:sldMk cId="256002522" sldId="4880"/>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2117463600" sldId="4884"/>
        </pc:sldMkLst>
        <pc:spChg chg="mod">
          <ac:chgData name="山上　浩二" userId="S::yamagami-k2@asahi.com::a2974e24-0f38-41e3-bf94-e8b798073130" providerId="AD" clId="Web-{5FDA3F7A-4051-BE6E-C241-44E78C0B80FC}" dt="2024-06-19T13:11:38.499" v="0"/>
          <ac:spMkLst>
            <pc:docMk/>
            <pc:sldMk cId="2117463600" sldId="4884"/>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3249810138" sldId="4888"/>
        </pc:sldMkLst>
        <pc:spChg chg="mod">
          <ac:chgData name="山上　浩二" userId="S::yamagami-k2@asahi.com::a2974e24-0f38-41e3-bf94-e8b798073130" providerId="AD" clId="Web-{5FDA3F7A-4051-BE6E-C241-44E78C0B80FC}" dt="2024-06-19T13:11:38.499" v="0"/>
          <ac:spMkLst>
            <pc:docMk/>
            <pc:sldMk cId="3249810138" sldId="4888"/>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3735617181" sldId="2142534455"/>
        </pc:sldMkLst>
        <pc:spChg chg="mod">
          <ac:chgData name="山上　浩二" userId="S::yamagami-k2@asahi.com::a2974e24-0f38-41e3-bf94-e8b798073130" providerId="AD" clId="Web-{5FDA3F7A-4051-BE6E-C241-44E78C0B80FC}" dt="2024-06-19T13:11:38.499" v="0"/>
          <ac:spMkLst>
            <pc:docMk/>
            <pc:sldMk cId="3735617181" sldId="2142534455"/>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4239191480" sldId="2142534462"/>
        </pc:sldMkLst>
        <pc:spChg chg="mod">
          <ac:chgData name="山上　浩二" userId="S::yamagami-k2@asahi.com::a2974e24-0f38-41e3-bf94-e8b798073130" providerId="AD" clId="Web-{5FDA3F7A-4051-BE6E-C241-44E78C0B80FC}" dt="2024-06-19T13:11:38.499" v="0"/>
          <ac:spMkLst>
            <pc:docMk/>
            <pc:sldMk cId="4239191480" sldId="2142534462"/>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4164634313" sldId="2142534463"/>
        </pc:sldMkLst>
        <pc:spChg chg="mod">
          <ac:chgData name="山上　浩二" userId="S::yamagami-k2@asahi.com::a2974e24-0f38-41e3-bf94-e8b798073130" providerId="AD" clId="Web-{5FDA3F7A-4051-BE6E-C241-44E78C0B80FC}" dt="2024-06-19T13:11:38.499" v="0"/>
          <ac:spMkLst>
            <pc:docMk/>
            <pc:sldMk cId="4164634313" sldId="2142534463"/>
            <ac:spMk id="23" creationId="{995B765C-8EF2-4575-A487-03EBF1334915}"/>
          </ac:spMkLst>
        </pc:spChg>
      </pc:sldChg>
    </pc:docChg>
  </pc:docChgLst>
  <pc:docChgLst>
    <pc:chgData name="小祝　結佳" userId="S::koiwai-y@asahi.com::33c6a059-4c4d-4f2a-bb08-f6615d93e190" providerId="AD" clId="Web-{DCED00F7-66E5-092F-0EBE-FE4EF45017D0}"/>
    <pc:docChg chg="sldOrd">
      <pc:chgData name="小祝　結佳" userId="S::koiwai-y@asahi.com::33c6a059-4c4d-4f2a-bb08-f6615d93e190" providerId="AD" clId="Web-{DCED00F7-66E5-092F-0EBE-FE4EF45017D0}" dt="2025-05-26T06:10:10.548" v="1"/>
      <pc:docMkLst>
        <pc:docMk/>
      </pc:docMkLst>
      <pc:sldChg chg="ord">
        <pc:chgData name="小祝　結佳" userId="S::koiwai-y@asahi.com::33c6a059-4c4d-4f2a-bb08-f6615d93e190" providerId="AD" clId="Web-{DCED00F7-66E5-092F-0EBE-FE4EF45017D0}" dt="2025-05-26T06:10:10.548" v="1"/>
        <pc:sldMkLst>
          <pc:docMk/>
          <pc:sldMk cId="4239191480" sldId="2142534462"/>
        </pc:sldMkLst>
      </pc:sldChg>
    </pc:docChg>
  </pc:docChgLst>
  <pc:docChgLst>
    <pc:chgData name="山上　浩二" userId="a2974e24-0f38-41e3-bf94-e8b798073130" providerId="ADAL" clId="{4B0147A5-346C-453C-AA42-988B5EC24A46}"/>
    <pc:docChg chg="undo custSel modSld">
      <pc:chgData name="山上　浩二" userId="a2974e24-0f38-41e3-bf94-e8b798073130" providerId="ADAL" clId="{4B0147A5-346C-453C-AA42-988B5EC24A46}" dt="2024-06-20T03:22:18.740" v="690" actId="1038"/>
      <pc:docMkLst>
        <pc:docMk/>
      </pc:docMkLst>
      <pc:sldChg chg="addSp modSp mod">
        <pc:chgData name="山上　浩二" userId="a2974e24-0f38-41e3-bf94-e8b798073130" providerId="ADAL" clId="{4B0147A5-346C-453C-AA42-988B5EC24A46}" dt="2024-06-20T03:22:18.740" v="690" actId="1038"/>
        <pc:sldMkLst>
          <pc:docMk/>
          <pc:sldMk cId="1790561314" sldId="543"/>
        </pc:sldMkLst>
        <pc:spChg chg="add mod">
          <ac:chgData name="山上　浩二" userId="a2974e24-0f38-41e3-bf94-e8b798073130" providerId="ADAL" clId="{4B0147A5-346C-453C-AA42-988B5EC24A46}" dt="2024-06-20T03:21:17.504" v="644"/>
          <ac:spMkLst>
            <pc:docMk/>
            <pc:sldMk cId="1790561314" sldId="543"/>
            <ac:spMk id="2" creationId="{4B00F9D1-2530-2EF4-4DAD-7A5EACB4F418}"/>
          </ac:spMkLst>
        </pc:spChg>
        <pc:spChg chg="mod">
          <ac:chgData name="山上　浩二" userId="a2974e24-0f38-41e3-bf94-e8b798073130" providerId="ADAL" clId="{4B0147A5-346C-453C-AA42-988B5EC24A46}" dt="2024-06-20T03:21:13.531" v="643" actId="113"/>
          <ac:spMkLst>
            <pc:docMk/>
            <pc:sldMk cId="1790561314" sldId="543"/>
            <ac:spMk id="497" creationId="{507FC7F5-911F-9091-FC2B-064C4897FE69}"/>
          </ac:spMkLst>
        </pc:spChg>
        <pc:spChg chg="mod">
          <ac:chgData name="山上　浩二" userId="a2974e24-0f38-41e3-bf94-e8b798073130" providerId="ADAL" clId="{4B0147A5-346C-453C-AA42-988B5EC24A46}" dt="2024-06-20T03:22:08.528" v="684" actId="1038"/>
          <ac:spMkLst>
            <pc:docMk/>
            <pc:sldMk cId="1790561314" sldId="543"/>
            <ac:spMk id="549" creationId="{819FB454-D402-2505-8F82-8DE0003A97BA}"/>
          </ac:spMkLst>
        </pc:spChg>
        <pc:spChg chg="mod">
          <ac:chgData name="山上　浩二" userId="a2974e24-0f38-41e3-bf94-e8b798073130" providerId="ADAL" clId="{4B0147A5-346C-453C-AA42-988B5EC24A46}" dt="2024-06-20T03:22:08.528" v="684" actId="1038"/>
          <ac:spMkLst>
            <pc:docMk/>
            <pc:sldMk cId="1790561314" sldId="543"/>
            <ac:spMk id="553" creationId="{C001C65F-4AA4-2E66-8F1B-656C7DF0595C}"/>
          </ac:spMkLst>
        </pc:spChg>
        <pc:spChg chg="mod">
          <ac:chgData name="山上　浩二" userId="a2974e24-0f38-41e3-bf94-e8b798073130" providerId="ADAL" clId="{4B0147A5-346C-453C-AA42-988B5EC24A46}" dt="2024-06-20T03:22:08.528" v="684" actId="1038"/>
          <ac:spMkLst>
            <pc:docMk/>
            <pc:sldMk cId="1790561314" sldId="543"/>
            <ac:spMk id="555" creationId="{E3EE1021-A5C0-A012-9E5E-A0E1D4F0B7A3}"/>
          </ac:spMkLst>
        </pc:spChg>
        <pc:spChg chg="mod">
          <ac:chgData name="山上　浩二" userId="a2974e24-0f38-41e3-bf94-e8b798073130" providerId="ADAL" clId="{4B0147A5-346C-453C-AA42-988B5EC24A46}" dt="2024-06-20T03:22:08.528" v="684" actId="1038"/>
          <ac:spMkLst>
            <pc:docMk/>
            <pc:sldMk cId="1790561314" sldId="543"/>
            <ac:spMk id="559" creationId="{1CBEC1AE-0BD5-4BF4-2AA4-131FC7CD5EBC}"/>
          </ac:spMkLst>
        </pc:spChg>
        <pc:spChg chg="mod">
          <ac:chgData name="山上　浩二" userId="a2974e24-0f38-41e3-bf94-e8b798073130" providerId="ADAL" clId="{4B0147A5-346C-453C-AA42-988B5EC24A46}" dt="2024-06-20T03:22:18.740" v="690" actId="1038"/>
          <ac:spMkLst>
            <pc:docMk/>
            <pc:sldMk cId="1790561314" sldId="543"/>
            <ac:spMk id="608" creationId="{A32287FE-3EF5-98E3-A9FF-B48D50AB254A}"/>
          </ac:spMkLst>
        </pc:spChg>
        <pc:spChg chg="mod">
          <ac:chgData name="山上　浩二" userId="a2974e24-0f38-41e3-bf94-e8b798073130" providerId="ADAL" clId="{4B0147A5-346C-453C-AA42-988B5EC24A46}" dt="2024-06-20T03:22:18.740" v="690" actId="1038"/>
          <ac:spMkLst>
            <pc:docMk/>
            <pc:sldMk cId="1790561314" sldId="543"/>
            <ac:spMk id="614" creationId="{0041FDAD-64FF-054F-F2C0-EB9F2C8D883B}"/>
          </ac:spMkLst>
        </pc:spChg>
        <pc:spChg chg="mod">
          <ac:chgData name="山上　浩二" userId="a2974e24-0f38-41e3-bf94-e8b798073130" providerId="ADAL" clId="{4B0147A5-346C-453C-AA42-988B5EC24A46}" dt="2024-06-20T03:22:18.740" v="690" actId="1038"/>
          <ac:spMkLst>
            <pc:docMk/>
            <pc:sldMk cId="1790561314" sldId="543"/>
            <ac:spMk id="617" creationId="{91E26E18-B84F-E007-E67C-0E5E5AEABF57}"/>
          </ac:spMkLst>
        </pc:spChg>
        <pc:spChg chg="mod">
          <ac:chgData name="山上　浩二" userId="a2974e24-0f38-41e3-bf94-e8b798073130" providerId="ADAL" clId="{4B0147A5-346C-453C-AA42-988B5EC24A46}" dt="2024-06-20T03:22:08.528" v="684" actId="1038"/>
          <ac:spMkLst>
            <pc:docMk/>
            <pc:sldMk cId="1790561314" sldId="543"/>
            <ac:spMk id="618" creationId="{0E412BBA-3D16-7989-D70C-058333E1D7DC}"/>
          </ac:spMkLst>
        </pc:spChg>
        <pc:spChg chg="mod">
          <ac:chgData name="山上　浩二" userId="a2974e24-0f38-41e3-bf94-e8b798073130" providerId="ADAL" clId="{4B0147A5-346C-453C-AA42-988B5EC24A46}" dt="2024-06-20T03:22:18.740" v="690" actId="1038"/>
          <ac:spMkLst>
            <pc:docMk/>
            <pc:sldMk cId="1790561314" sldId="543"/>
            <ac:spMk id="625" creationId="{7954A27E-598D-1085-DB78-2BC4AD3FE6DF}"/>
          </ac:spMkLst>
        </pc:spChg>
        <pc:spChg chg="mod">
          <ac:chgData name="山上　浩二" userId="a2974e24-0f38-41e3-bf94-e8b798073130" providerId="ADAL" clId="{4B0147A5-346C-453C-AA42-988B5EC24A46}" dt="2024-06-20T03:22:18.740" v="690" actId="1038"/>
          <ac:spMkLst>
            <pc:docMk/>
            <pc:sldMk cId="1790561314" sldId="543"/>
            <ac:spMk id="632" creationId="{CFEC9883-7721-D47E-8526-585F5AE7D9DD}"/>
          </ac:spMkLst>
        </pc:spChg>
      </pc:sldChg>
      <pc:sldChg chg="addSp modSp mod">
        <pc:chgData name="山上　浩二" userId="a2974e24-0f38-41e3-bf94-e8b798073130" providerId="ADAL" clId="{4B0147A5-346C-453C-AA42-988B5EC24A46}" dt="2024-06-20T03:19:02.398" v="525"/>
        <pc:sldMkLst>
          <pc:docMk/>
          <pc:sldMk cId="1632468591" sldId="4876"/>
        </pc:sldMkLst>
        <pc:spChg chg="mod">
          <ac:chgData name="山上　浩二" userId="a2974e24-0f38-41e3-bf94-e8b798073130" providerId="ADAL" clId="{4B0147A5-346C-453C-AA42-988B5EC24A46}" dt="2024-06-19T05:22:40.738" v="179" actId="1035"/>
          <ac:spMkLst>
            <pc:docMk/>
            <pc:sldMk cId="1632468591" sldId="4876"/>
            <ac:spMk id="2" creationId="{0B5E8C72-0D9D-0228-24B8-0F578F944E67}"/>
          </ac:spMkLst>
        </pc:spChg>
        <pc:spChg chg="add mod">
          <ac:chgData name="山上　浩二" userId="a2974e24-0f38-41e3-bf94-e8b798073130" providerId="ADAL" clId="{4B0147A5-346C-453C-AA42-988B5EC24A46}" dt="2024-06-20T03:19:02.398" v="525"/>
          <ac:spMkLst>
            <pc:docMk/>
            <pc:sldMk cId="1632468591" sldId="4876"/>
            <ac:spMk id="3" creationId="{68544661-A231-BCC4-4707-ED03E6F07155}"/>
          </ac:spMkLst>
        </pc:spChg>
        <pc:spChg chg="mod">
          <ac:chgData name="山上　浩二" userId="a2974e24-0f38-41e3-bf94-e8b798073130" providerId="ADAL" clId="{4B0147A5-346C-453C-AA42-988B5EC24A46}" dt="2024-06-19T05:19:44.696" v="58" actId="113"/>
          <ac:spMkLst>
            <pc:docMk/>
            <pc:sldMk cId="1632468591" sldId="4876"/>
            <ac:spMk id="4" creationId="{E97AAB32-55F6-FA88-2E70-86F717093D16}"/>
          </ac:spMkLst>
        </pc:spChg>
        <pc:spChg chg="mod">
          <ac:chgData name="山上　浩二" userId="a2974e24-0f38-41e3-bf94-e8b798073130" providerId="ADAL" clId="{4B0147A5-346C-453C-AA42-988B5EC24A46}" dt="2024-06-20T03:19:00.089" v="524" actId="1035"/>
          <ac:spMkLst>
            <pc:docMk/>
            <pc:sldMk cId="1632468591" sldId="4876"/>
            <ac:spMk id="25" creationId="{9950B977-BDB6-2B8E-74DC-762D743739F0}"/>
          </ac:spMkLst>
        </pc:spChg>
        <pc:spChg chg="mod">
          <ac:chgData name="山上　浩二" userId="a2974e24-0f38-41e3-bf94-e8b798073130" providerId="ADAL" clId="{4B0147A5-346C-453C-AA42-988B5EC24A46}" dt="2024-06-19T05:21:28.954" v="128" actId="1036"/>
          <ac:spMkLst>
            <pc:docMk/>
            <pc:sldMk cId="1632468591" sldId="4876"/>
            <ac:spMk id="345" creationId="{3706AC3A-9CED-C932-D1E4-C621E17BC924}"/>
          </ac:spMkLst>
        </pc:spChg>
        <pc:spChg chg="mod">
          <ac:chgData name="山上　浩二" userId="a2974e24-0f38-41e3-bf94-e8b798073130" providerId="ADAL" clId="{4B0147A5-346C-453C-AA42-988B5EC24A46}" dt="2024-06-19T05:22:30.177" v="158" actId="1035"/>
          <ac:spMkLst>
            <pc:docMk/>
            <pc:sldMk cId="1632468591" sldId="4876"/>
            <ac:spMk id="347" creationId="{707A96DB-4B87-EF13-EF8A-8B510E07C7DB}"/>
          </ac:spMkLst>
        </pc:spChg>
        <pc:spChg chg="mod">
          <ac:chgData name="山上　浩二" userId="a2974e24-0f38-41e3-bf94-e8b798073130" providerId="ADAL" clId="{4B0147A5-346C-453C-AA42-988B5EC24A46}" dt="2024-06-19T05:21:21.109" v="116" actId="554"/>
          <ac:spMkLst>
            <pc:docMk/>
            <pc:sldMk cId="1632468591" sldId="4876"/>
            <ac:spMk id="355" creationId="{D93967B6-74DB-C064-46AE-DAA7609DDB7C}"/>
          </ac:spMkLst>
        </pc:spChg>
        <pc:spChg chg="mod">
          <ac:chgData name="山上　浩二" userId="a2974e24-0f38-41e3-bf94-e8b798073130" providerId="ADAL" clId="{4B0147A5-346C-453C-AA42-988B5EC24A46}" dt="2024-06-19T05:21:21.109" v="116" actId="554"/>
          <ac:spMkLst>
            <pc:docMk/>
            <pc:sldMk cId="1632468591" sldId="4876"/>
            <ac:spMk id="365" creationId="{7F48CB70-6A38-3D1E-D770-F88F8DB1732E}"/>
          </ac:spMkLst>
        </pc:spChg>
        <pc:graphicFrameChg chg="mod">
          <ac:chgData name="山上　浩二" userId="a2974e24-0f38-41e3-bf94-e8b798073130" providerId="ADAL" clId="{4B0147A5-346C-453C-AA42-988B5EC24A46}" dt="2024-06-19T05:22:40.738" v="179" actId="1035"/>
          <ac:graphicFrameMkLst>
            <pc:docMk/>
            <pc:sldMk cId="1632468591" sldId="4876"/>
            <ac:graphicFrameMk id="24" creationId="{1F9EA8AF-A25A-FB3A-BE74-2326ED587051}"/>
          </ac:graphicFrameMkLst>
        </pc:graphicFrameChg>
        <pc:graphicFrameChg chg="mod">
          <ac:chgData name="山上　浩二" userId="a2974e24-0f38-41e3-bf94-e8b798073130" providerId="ADAL" clId="{4B0147A5-346C-453C-AA42-988B5EC24A46}" dt="2024-06-20T03:19:00.089" v="524" actId="1035"/>
          <ac:graphicFrameMkLst>
            <pc:docMk/>
            <pc:sldMk cId="1632468591" sldId="4876"/>
            <ac:graphicFrameMk id="28" creationId="{9394DEEA-D7F7-5059-7606-56B62C44FF9C}"/>
          </ac:graphicFrameMkLst>
        </pc:graphicFrameChg>
      </pc:sldChg>
      <pc:sldChg chg="addSp delSp modSp mod">
        <pc:chgData name="山上　浩二" userId="a2974e24-0f38-41e3-bf94-e8b798073130" providerId="ADAL" clId="{4B0147A5-346C-453C-AA42-988B5EC24A46}" dt="2024-06-20T03:20:46.125" v="586" actId="1035"/>
        <pc:sldMkLst>
          <pc:docMk/>
          <pc:sldMk cId="835765217" sldId="4878"/>
        </pc:sldMkLst>
        <pc:spChg chg="add mod">
          <ac:chgData name="山上　浩二" userId="a2974e24-0f38-41e3-bf94-e8b798073130" providerId="ADAL" clId="{4B0147A5-346C-453C-AA42-988B5EC24A46}" dt="2024-06-19T06:01:40.059" v="329" actId="1076"/>
          <ac:spMkLst>
            <pc:docMk/>
            <pc:sldMk cId="835765217" sldId="4878"/>
            <ac:spMk id="5" creationId="{FC4BA69A-8FFD-E58B-4027-A9C22AFF0A74}"/>
          </ac:spMkLst>
        </pc:spChg>
        <pc:spChg chg="mod">
          <ac:chgData name="山上　浩二" userId="a2974e24-0f38-41e3-bf94-e8b798073130" providerId="ADAL" clId="{4B0147A5-346C-453C-AA42-988B5EC24A46}" dt="2024-06-19T06:01:52.263" v="361" actId="20577"/>
          <ac:spMkLst>
            <pc:docMk/>
            <pc:sldMk cId="835765217" sldId="4878"/>
            <ac:spMk id="6" creationId="{58B89F82-B0A6-6723-65E5-36C32375321C}"/>
          </ac:spMkLst>
        </pc:spChg>
        <pc:spChg chg="add mod">
          <ac:chgData name="山上　浩二" userId="a2974e24-0f38-41e3-bf94-e8b798073130" providerId="ADAL" clId="{4B0147A5-346C-453C-AA42-988B5EC24A46}" dt="2024-06-19T06:01:40.059" v="329" actId="1076"/>
          <ac:spMkLst>
            <pc:docMk/>
            <pc:sldMk cId="835765217" sldId="4878"/>
            <ac:spMk id="10" creationId="{E80DE184-99C2-7104-FD05-AC0B0C488EBC}"/>
          </ac:spMkLst>
        </pc:spChg>
        <pc:spChg chg="mod">
          <ac:chgData name="山上　浩二" userId="a2974e24-0f38-41e3-bf94-e8b798073130" providerId="ADAL" clId="{4B0147A5-346C-453C-AA42-988B5EC24A46}" dt="2024-06-20T03:20:46.125" v="586" actId="1035"/>
          <ac:spMkLst>
            <pc:docMk/>
            <pc:sldMk cId="835765217" sldId="4878"/>
            <ac:spMk id="11" creationId="{3FAAD31D-81FA-6B9E-1C66-6DD1D3EA2E8D}"/>
          </ac:spMkLst>
        </pc:spChg>
        <pc:spChg chg="add mod">
          <ac:chgData name="山上　浩二" userId="a2974e24-0f38-41e3-bf94-e8b798073130" providerId="ADAL" clId="{4B0147A5-346C-453C-AA42-988B5EC24A46}" dt="2024-06-20T03:20:24.582" v="576"/>
          <ac:spMkLst>
            <pc:docMk/>
            <pc:sldMk cId="835765217" sldId="4878"/>
            <ac:spMk id="12" creationId="{FA6BDBEF-3EC6-25B2-A182-AF758F695AC2}"/>
          </ac:spMkLst>
        </pc:spChg>
        <pc:spChg chg="del">
          <ac:chgData name="山上　浩二" userId="a2974e24-0f38-41e3-bf94-e8b798073130" providerId="ADAL" clId="{4B0147A5-346C-453C-AA42-988B5EC24A46}" dt="2024-06-19T06:01:34.497" v="327" actId="478"/>
          <ac:spMkLst>
            <pc:docMk/>
            <pc:sldMk cId="835765217" sldId="4878"/>
            <ac:spMk id="17" creationId="{C63EEE5F-8065-27B1-55F6-91C44A672D81}"/>
          </ac:spMkLst>
        </pc:spChg>
        <pc:spChg chg="mod">
          <ac:chgData name="山上　浩二" userId="a2974e24-0f38-41e3-bf94-e8b798073130" providerId="ADAL" clId="{4B0147A5-346C-453C-AA42-988B5EC24A46}" dt="2024-06-19T06:01:48.122" v="357" actId="1036"/>
          <ac:spMkLst>
            <pc:docMk/>
            <pc:sldMk cId="835765217" sldId="4878"/>
            <ac:spMk id="18" creationId="{10FF3C41-D2D0-05CD-FD19-03D92748B0BD}"/>
          </ac:spMkLst>
        </pc:spChg>
        <pc:spChg chg="del">
          <ac:chgData name="山上　浩二" userId="a2974e24-0f38-41e3-bf94-e8b798073130" providerId="ADAL" clId="{4B0147A5-346C-453C-AA42-988B5EC24A46}" dt="2024-06-19T06:01:34.497" v="327" actId="478"/>
          <ac:spMkLst>
            <pc:docMk/>
            <pc:sldMk cId="835765217" sldId="4878"/>
            <ac:spMk id="19" creationId="{6562896C-C6EC-7F8F-FA7F-8882A7C30C58}"/>
          </ac:spMkLst>
        </pc:spChg>
        <pc:spChg chg="mod">
          <ac:chgData name="山上　浩二" userId="a2974e24-0f38-41e3-bf94-e8b798073130" providerId="ADAL" clId="{4B0147A5-346C-453C-AA42-988B5EC24A46}" dt="2024-06-19T06:01:02.318" v="326" actId="554"/>
          <ac:spMkLst>
            <pc:docMk/>
            <pc:sldMk cId="835765217" sldId="4878"/>
            <ac:spMk id="21" creationId="{1CD48240-F3DF-004D-47A9-5AD667DBBB94}"/>
          </ac:spMkLst>
        </pc:spChg>
        <pc:spChg chg="mod">
          <ac:chgData name="山上　浩二" userId="a2974e24-0f38-41e3-bf94-e8b798073130" providerId="ADAL" clId="{4B0147A5-346C-453C-AA42-988B5EC24A46}" dt="2024-06-19T06:02:05.356" v="368" actId="20577"/>
          <ac:spMkLst>
            <pc:docMk/>
            <pc:sldMk cId="835765217" sldId="4878"/>
            <ac:spMk id="342" creationId="{00000000-0000-0000-0000-000000000000}"/>
          </ac:spMkLst>
        </pc:spChg>
        <pc:spChg chg="mod">
          <ac:chgData name="山上　浩二" userId="a2974e24-0f38-41e3-bf94-e8b798073130" providerId="ADAL" clId="{4B0147A5-346C-453C-AA42-988B5EC24A46}" dt="2024-06-19T06:01:02.318" v="326" actId="554"/>
          <ac:spMkLst>
            <pc:docMk/>
            <pc:sldMk cId="835765217" sldId="4878"/>
            <ac:spMk id="365" creationId="{7F48CB70-6A38-3D1E-D770-F88F8DB1732E}"/>
          </ac:spMkLst>
        </pc:spChg>
        <pc:graphicFrameChg chg="mod">
          <ac:chgData name="山上　浩二" userId="a2974e24-0f38-41e3-bf94-e8b798073130" providerId="ADAL" clId="{4B0147A5-346C-453C-AA42-988B5EC24A46}" dt="2024-06-19T06:01:48.122" v="357" actId="1036"/>
          <ac:graphicFrameMkLst>
            <pc:docMk/>
            <pc:sldMk cId="835765217" sldId="4878"/>
            <ac:graphicFrameMk id="4" creationId="{CF917EA8-3C52-665B-7928-400AB93C7E52}"/>
          </ac:graphicFrameMkLst>
        </pc:graphicFrameChg>
        <pc:graphicFrameChg chg="mod">
          <ac:chgData name="山上　浩二" userId="a2974e24-0f38-41e3-bf94-e8b798073130" providerId="ADAL" clId="{4B0147A5-346C-453C-AA42-988B5EC24A46}" dt="2024-06-20T03:20:32.154" v="585" actId="1035"/>
          <ac:graphicFrameMkLst>
            <pc:docMk/>
            <pc:sldMk cId="835765217" sldId="4878"/>
            <ac:graphicFrameMk id="366" creationId="{1F3BC432-DA5E-D669-B9AC-0DBEF9A4DE49}"/>
          </ac:graphicFrameMkLst>
        </pc:graphicFrameChg>
      </pc:sldChg>
      <pc:sldChg chg="addSp modSp mod delCm">
        <pc:chgData name="山上　浩二" userId="a2974e24-0f38-41e3-bf94-e8b798073130" providerId="ADAL" clId="{4B0147A5-346C-453C-AA42-988B5EC24A46}" dt="2024-06-20T03:17:33.471" v="461" actId="12789"/>
        <pc:sldMkLst>
          <pc:docMk/>
          <pc:sldMk cId="256002522" sldId="4880"/>
        </pc:sldMkLst>
        <pc:spChg chg="add mod">
          <ac:chgData name="山上　浩二" userId="a2974e24-0f38-41e3-bf94-e8b798073130" providerId="ADAL" clId="{4B0147A5-346C-453C-AA42-988B5EC24A46}" dt="2024-06-20T03:17:33.471" v="461" actId="12789"/>
          <ac:spMkLst>
            <pc:docMk/>
            <pc:sldMk cId="256002522" sldId="4880"/>
            <ac:spMk id="8" creationId="{FF155E27-640D-5893-2EAE-8BEE1C1F4A3B}"/>
          </ac:spMkLst>
        </pc:spChg>
        <pc:spChg chg="mod">
          <ac:chgData name="山上　浩二" userId="a2974e24-0f38-41e3-bf94-e8b798073130" providerId="ADAL" clId="{4B0147A5-346C-453C-AA42-988B5EC24A46}" dt="2024-06-20T03:17:33.471" v="461" actId="12789"/>
          <ac:spMkLst>
            <pc:docMk/>
            <pc:sldMk cId="256002522" sldId="4880"/>
            <ac:spMk id="9" creationId="{603D33FF-0DA1-8F5E-5026-FF0ECDA60187}"/>
          </ac:spMkLst>
        </pc:spChg>
        <pc:spChg chg="mod">
          <ac:chgData name="山上　浩二" userId="a2974e24-0f38-41e3-bf94-e8b798073130" providerId="ADAL" clId="{4B0147A5-346C-453C-AA42-988B5EC24A46}" dt="2024-06-19T04:56:36.269" v="55" actId="113"/>
          <ac:spMkLst>
            <pc:docMk/>
            <pc:sldMk cId="256002522" sldId="4880"/>
            <ac:spMk id="11" creationId="{427142A2-6200-8FE8-9DF4-2F67B8CC1826}"/>
          </ac:spMkLst>
        </pc:spChg>
        <pc:spChg chg="mod">
          <ac:chgData name="山上　浩二" userId="a2974e24-0f38-41e3-bf94-e8b798073130" providerId="ADAL" clId="{4B0147A5-346C-453C-AA42-988B5EC24A46}" dt="2024-06-19T04:55:32.996" v="53" actId="20577"/>
          <ac:spMkLst>
            <pc:docMk/>
            <pc:sldMk cId="256002522" sldId="4880"/>
            <ac:spMk id="342" creationId="{00000000-0000-0000-0000-000000000000}"/>
          </ac:spMkLst>
        </pc:spChg>
        <pc:extLst>
          <p:ext xmlns:p="http://schemas.openxmlformats.org/presentationml/2006/main" uri="{D6D511B9-2390-475A-947B-AFAB55BFBCF1}">
            <pc226:cmChg xmlns:pc226="http://schemas.microsoft.com/office/powerpoint/2022/06/main/command" chg="del">
              <pc226:chgData name="山上　浩二" userId="a2974e24-0f38-41e3-bf94-e8b798073130" providerId="ADAL" clId="{4B0147A5-346C-453C-AA42-988B5EC24A46}" dt="2024-06-19T04:57:29.507" v="57"/>
              <pc2:cmMkLst xmlns:pc2="http://schemas.microsoft.com/office/powerpoint/2019/9/main/command">
                <pc:docMk/>
                <pc:sldMk cId="256002522" sldId="4880"/>
                <pc2:cmMk id="{62AD0DCC-2F1E-4EEE-A471-2542BB3D923B}"/>
              </pc2:cmMkLst>
            </pc226:cmChg>
          </p:ext>
        </pc:extLst>
      </pc:sldChg>
      <pc:sldChg chg="addSp modSp mod">
        <pc:chgData name="山上　浩二" userId="a2974e24-0f38-41e3-bf94-e8b798073130" providerId="ADAL" clId="{4B0147A5-346C-453C-AA42-988B5EC24A46}" dt="2024-06-20T03:16:46.504" v="407" actId="1038"/>
        <pc:sldMkLst>
          <pc:docMk/>
          <pc:sldMk cId="2117463600" sldId="4884"/>
        </pc:sldMkLst>
        <pc:spChg chg="add mod">
          <ac:chgData name="山上　浩二" userId="a2974e24-0f38-41e3-bf94-e8b798073130" providerId="ADAL" clId="{4B0147A5-346C-453C-AA42-988B5EC24A46}" dt="2024-06-20T03:16:46.504" v="407" actId="1038"/>
          <ac:spMkLst>
            <pc:docMk/>
            <pc:sldMk cId="2117463600" sldId="4884"/>
            <ac:spMk id="3" creationId="{2601D040-5A24-5254-A30A-81C1F9A7824F}"/>
          </ac:spMkLst>
        </pc:spChg>
        <pc:spChg chg="mod">
          <ac:chgData name="山上　浩二" userId="a2974e24-0f38-41e3-bf94-e8b798073130" providerId="ADAL" clId="{4B0147A5-346C-453C-AA42-988B5EC24A46}" dt="2024-06-19T04:48:47.921" v="4" actId="20577"/>
          <ac:spMkLst>
            <pc:docMk/>
            <pc:sldMk cId="2117463600" sldId="4884"/>
            <ac:spMk id="4" creationId="{060E8982-3BE4-8E35-7D2E-3E17E0200448}"/>
          </ac:spMkLst>
        </pc:spChg>
        <pc:spChg chg="mod">
          <ac:chgData name="山上　浩二" userId="a2974e24-0f38-41e3-bf94-e8b798073130" providerId="ADAL" clId="{4B0147A5-346C-453C-AA42-988B5EC24A46}" dt="2024-06-19T04:56:30.128" v="54"/>
          <ac:spMkLst>
            <pc:docMk/>
            <pc:sldMk cId="2117463600" sldId="4884"/>
            <ac:spMk id="8" creationId="{815FFC89-F6AA-BCF9-99C4-C5DE0563E656}"/>
          </ac:spMkLst>
        </pc:spChg>
        <pc:spChg chg="mod">
          <ac:chgData name="山上　浩二" userId="a2974e24-0f38-41e3-bf94-e8b798073130" providerId="ADAL" clId="{4B0147A5-346C-453C-AA42-988B5EC24A46}" dt="2024-06-19T04:51:03.786" v="35" actId="6549"/>
          <ac:spMkLst>
            <pc:docMk/>
            <pc:sldMk cId="2117463600" sldId="4884"/>
            <ac:spMk id="14" creationId="{50BF7BF6-871F-8701-EC7D-FC36445B4A31}"/>
          </ac:spMkLst>
        </pc:spChg>
        <pc:spChg chg="mod">
          <ac:chgData name="山上　浩二" userId="a2974e24-0f38-41e3-bf94-e8b798073130" providerId="ADAL" clId="{4B0147A5-346C-453C-AA42-988B5EC24A46}" dt="2024-06-19T04:55:10.615" v="50" actId="20577"/>
          <ac:spMkLst>
            <pc:docMk/>
            <pc:sldMk cId="2117463600" sldId="4884"/>
            <ac:spMk id="20" creationId="{A0B98DFC-AA1E-14C1-E47D-F20D9E5F8175}"/>
          </ac:spMkLst>
        </pc:spChg>
        <pc:spChg chg="mod">
          <ac:chgData name="山上　浩二" userId="a2974e24-0f38-41e3-bf94-e8b798073130" providerId="ADAL" clId="{4B0147A5-346C-453C-AA42-988B5EC24A46}" dt="2024-06-19T04:49:40.742" v="21" actId="20577"/>
          <ac:spMkLst>
            <pc:docMk/>
            <pc:sldMk cId="2117463600" sldId="4884"/>
            <ac:spMk id="342" creationId="{00000000-0000-0000-0000-000000000000}"/>
          </ac:spMkLst>
        </pc:spChg>
      </pc:sldChg>
      <pc:sldChg chg="addSp modSp mod">
        <pc:chgData name="山上　浩二" userId="a2974e24-0f38-41e3-bf94-e8b798073130" providerId="ADAL" clId="{4B0147A5-346C-453C-AA42-988B5EC24A46}" dt="2024-06-20T03:20:15.486" v="575" actId="1035"/>
        <pc:sldMkLst>
          <pc:docMk/>
          <pc:sldMk cId="3249810138" sldId="4888"/>
        </pc:sldMkLst>
        <pc:spChg chg="mod">
          <ac:chgData name="山上　浩二" userId="a2974e24-0f38-41e3-bf94-e8b798073130" providerId="ADAL" clId="{4B0147A5-346C-453C-AA42-988B5EC24A46}" dt="2024-06-19T05:26:32.666" v="289" actId="1035"/>
          <ac:spMkLst>
            <pc:docMk/>
            <pc:sldMk cId="3249810138" sldId="4888"/>
            <ac:spMk id="3" creationId="{028D801C-EB4F-7508-4217-4934E1BF80C8}"/>
          </ac:spMkLst>
        </pc:spChg>
        <pc:spChg chg="add mod">
          <ac:chgData name="山上　浩二" userId="a2974e24-0f38-41e3-bf94-e8b798073130" providerId="ADAL" clId="{4B0147A5-346C-453C-AA42-988B5EC24A46}" dt="2024-06-20T03:19:41.399" v="563"/>
          <ac:spMkLst>
            <pc:docMk/>
            <pc:sldMk cId="3249810138" sldId="4888"/>
            <ac:spMk id="4" creationId="{73AD526B-C35B-2A70-C55B-137A30E26415}"/>
          </ac:spMkLst>
        </pc:spChg>
        <pc:spChg chg="mod">
          <ac:chgData name="山上　浩二" userId="a2974e24-0f38-41e3-bf94-e8b798073130" providerId="ADAL" clId="{4B0147A5-346C-453C-AA42-988B5EC24A46}" dt="2024-06-19T05:25:38.576" v="273" actId="113"/>
          <ac:spMkLst>
            <pc:docMk/>
            <pc:sldMk cId="3249810138" sldId="4888"/>
            <ac:spMk id="6" creationId="{8637293D-29A1-39A9-FF29-17804ECB1CD8}"/>
          </ac:spMkLst>
        </pc:spChg>
        <pc:spChg chg="mod">
          <ac:chgData name="山上　浩二" userId="a2974e24-0f38-41e3-bf94-e8b798073130" providerId="ADAL" clId="{4B0147A5-346C-453C-AA42-988B5EC24A46}" dt="2024-06-19T05:26:37.335" v="302" actId="1036"/>
          <ac:spMkLst>
            <pc:docMk/>
            <pc:sldMk cId="3249810138" sldId="4888"/>
            <ac:spMk id="14" creationId="{8063B0ED-3C5F-8BFA-4133-1818B31430C6}"/>
          </ac:spMkLst>
        </pc:spChg>
        <pc:spChg chg="mod">
          <ac:chgData name="山上　浩二" userId="a2974e24-0f38-41e3-bf94-e8b798073130" providerId="ADAL" clId="{4B0147A5-346C-453C-AA42-988B5EC24A46}" dt="2024-06-20T03:20:15.486" v="575" actId="1035"/>
          <ac:spMkLst>
            <pc:docMk/>
            <pc:sldMk cId="3249810138" sldId="4888"/>
            <ac:spMk id="19" creationId="{E8EFE6B4-DDC7-14D8-C19C-C95FEF48DB0A}"/>
          </ac:spMkLst>
        </pc:spChg>
        <pc:spChg chg="mod">
          <ac:chgData name="山上　浩二" userId="a2974e24-0f38-41e3-bf94-e8b798073130" providerId="ADAL" clId="{4B0147A5-346C-453C-AA42-988B5EC24A46}" dt="2024-06-19T05:26:19.887" v="277" actId="554"/>
          <ac:spMkLst>
            <pc:docMk/>
            <pc:sldMk cId="3249810138" sldId="4888"/>
            <ac:spMk id="31" creationId="{491E6450-C173-8BC2-3AD7-CD6B8D840055}"/>
          </ac:spMkLst>
        </pc:spChg>
        <pc:spChg chg="mod">
          <ac:chgData name="山上　浩二" userId="a2974e24-0f38-41e3-bf94-e8b798073130" providerId="ADAL" clId="{4B0147A5-346C-453C-AA42-988B5EC24A46}" dt="2024-06-19T05:26:02.365" v="276" actId="20577"/>
          <ac:spMkLst>
            <pc:docMk/>
            <pc:sldMk cId="3249810138" sldId="4888"/>
            <ac:spMk id="342" creationId="{00000000-0000-0000-0000-000000000000}"/>
          </ac:spMkLst>
        </pc:spChg>
        <pc:spChg chg="mod">
          <ac:chgData name="山上　浩二" userId="a2974e24-0f38-41e3-bf94-e8b798073130" providerId="ADAL" clId="{4B0147A5-346C-453C-AA42-988B5EC24A46}" dt="2024-06-19T05:26:19.887" v="277" actId="554"/>
          <ac:spMkLst>
            <pc:docMk/>
            <pc:sldMk cId="3249810138" sldId="4888"/>
            <ac:spMk id="365" creationId="{7F48CB70-6A38-3D1E-D770-F88F8DB1732E}"/>
          </ac:spMkLst>
        </pc:spChg>
        <pc:graphicFrameChg chg="mod">
          <ac:chgData name="山上　浩二" userId="a2974e24-0f38-41e3-bf94-e8b798073130" providerId="ADAL" clId="{4B0147A5-346C-453C-AA42-988B5EC24A46}" dt="2024-06-19T05:26:42.827" v="314" actId="1035"/>
          <ac:graphicFrameMkLst>
            <pc:docMk/>
            <pc:sldMk cId="3249810138" sldId="4888"/>
            <ac:graphicFrameMk id="2" creationId="{11122234-07AE-C39E-F1C6-F59F35D9259B}"/>
          </ac:graphicFrameMkLst>
        </pc:graphicFrameChg>
        <pc:graphicFrameChg chg="mod">
          <ac:chgData name="山上　浩二" userId="a2974e24-0f38-41e3-bf94-e8b798073130" providerId="ADAL" clId="{4B0147A5-346C-453C-AA42-988B5EC24A46}" dt="2024-06-20T03:19:53.810" v="570" actId="1035"/>
          <ac:graphicFrameMkLst>
            <pc:docMk/>
            <pc:sldMk cId="3249810138" sldId="4888"/>
            <ac:graphicFrameMk id="20" creationId="{5E4A3F42-3E82-879F-548C-6D896E454203}"/>
          </ac:graphicFrameMkLst>
        </pc:graphicFrameChg>
        <pc:picChg chg="mod">
          <ac:chgData name="山上　浩二" userId="a2974e24-0f38-41e3-bf94-e8b798073130" providerId="ADAL" clId="{4B0147A5-346C-453C-AA42-988B5EC24A46}" dt="2024-06-20T03:19:37.974" v="562" actId="1035"/>
          <ac:picMkLst>
            <pc:docMk/>
            <pc:sldMk cId="3249810138" sldId="4888"/>
            <ac:picMk id="13" creationId="{5751EB06-F1FC-BA0D-3427-89A9634AF481}"/>
          </ac:picMkLst>
        </pc:picChg>
      </pc:sldChg>
      <pc:sldChg chg="modSp mod">
        <pc:chgData name="山上　浩二" userId="a2974e24-0f38-41e3-bf94-e8b798073130" providerId="ADAL" clId="{4B0147A5-346C-453C-AA42-988B5EC24A46}" dt="2024-06-17T14:16:01.072" v="2"/>
        <pc:sldMkLst>
          <pc:docMk/>
          <pc:sldMk cId="2500637818" sldId="2142534454"/>
        </pc:sldMkLst>
        <pc:spChg chg="mod">
          <ac:chgData name="山上　浩二" userId="a2974e24-0f38-41e3-bf94-e8b798073130" providerId="ADAL" clId="{4B0147A5-346C-453C-AA42-988B5EC24A46}" dt="2024-06-17T14:16:01.072" v="2"/>
          <ac:spMkLst>
            <pc:docMk/>
            <pc:sldMk cId="2500637818" sldId="2142534454"/>
            <ac:spMk id="3" creationId="{9D0F8682-BCE7-4510-0BF2-366FEFFFD080}"/>
          </ac:spMkLst>
        </pc:spChg>
      </pc:sldChg>
      <pc:sldChg chg="addSp delSp modSp mod">
        <pc:chgData name="山上　浩二" userId="a2974e24-0f38-41e3-bf94-e8b798073130" providerId="ADAL" clId="{4B0147A5-346C-453C-AA42-988B5EC24A46}" dt="2024-06-20T03:19:26.930" v="548"/>
        <pc:sldMkLst>
          <pc:docMk/>
          <pc:sldMk cId="3735617181" sldId="2142534455"/>
        </pc:sldMkLst>
        <pc:spChg chg="mod">
          <ac:chgData name="山上　浩二" userId="a2974e24-0f38-41e3-bf94-e8b798073130" providerId="ADAL" clId="{4B0147A5-346C-453C-AA42-988B5EC24A46}" dt="2024-06-19T05:25:07.924" v="272" actId="113"/>
          <ac:spMkLst>
            <pc:docMk/>
            <pc:sldMk cId="3735617181" sldId="2142534455"/>
            <ac:spMk id="3" creationId="{4FD244E2-66A1-FDDE-DEA4-627B7A392CB1}"/>
          </ac:spMkLst>
        </pc:spChg>
        <pc:spChg chg="add mod">
          <ac:chgData name="山上　浩二" userId="a2974e24-0f38-41e3-bf94-e8b798073130" providerId="ADAL" clId="{4B0147A5-346C-453C-AA42-988B5EC24A46}" dt="2024-06-19T05:23:19.173" v="213"/>
          <ac:spMkLst>
            <pc:docMk/>
            <pc:sldMk cId="3735617181" sldId="2142534455"/>
            <ac:spMk id="4" creationId="{9E6E7996-B22F-32C4-D1D2-D703D812F988}"/>
          </ac:spMkLst>
        </pc:spChg>
        <pc:spChg chg="add mod">
          <ac:chgData name="山上　浩二" userId="a2974e24-0f38-41e3-bf94-e8b798073130" providerId="ADAL" clId="{4B0147A5-346C-453C-AA42-988B5EC24A46}" dt="2024-06-19T05:23:19.173" v="213"/>
          <ac:spMkLst>
            <pc:docMk/>
            <pc:sldMk cId="3735617181" sldId="2142534455"/>
            <ac:spMk id="5" creationId="{E5F0651D-1025-7CB1-47B0-56003AA7D022}"/>
          </ac:spMkLst>
        </pc:spChg>
        <pc:spChg chg="add mod">
          <ac:chgData name="山上　浩二" userId="a2974e24-0f38-41e3-bf94-e8b798073130" providerId="ADAL" clId="{4B0147A5-346C-453C-AA42-988B5EC24A46}" dt="2024-06-20T03:19:26.930" v="548"/>
          <ac:spMkLst>
            <pc:docMk/>
            <pc:sldMk cId="3735617181" sldId="2142534455"/>
            <ac:spMk id="6" creationId="{C08E839E-BED9-3E9C-7CEB-A05A164DC5F5}"/>
          </ac:spMkLst>
        </pc:spChg>
        <pc:spChg chg="del mod">
          <ac:chgData name="山上　浩二" userId="a2974e24-0f38-41e3-bf94-e8b798073130" providerId="ADAL" clId="{4B0147A5-346C-453C-AA42-988B5EC24A46}" dt="2024-06-19T05:23:16.263" v="211" actId="478"/>
          <ac:spMkLst>
            <pc:docMk/>
            <pc:sldMk cId="3735617181" sldId="2142534455"/>
            <ac:spMk id="10" creationId="{FA32BCB7-E8EE-05C7-94EF-6788D98E87D7}"/>
          </ac:spMkLst>
        </pc:spChg>
        <pc:spChg chg="mod">
          <ac:chgData name="山上　浩二" userId="a2974e24-0f38-41e3-bf94-e8b798073130" providerId="ADAL" clId="{4B0147A5-346C-453C-AA42-988B5EC24A46}" dt="2024-06-20T03:19:24.186" v="547" actId="1035"/>
          <ac:spMkLst>
            <pc:docMk/>
            <pc:sldMk cId="3735617181" sldId="2142534455"/>
            <ac:spMk id="11" creationId="{3FAAD31D-81FA-6B9E-1C66-6DD1D3EA2E8D}"/>
          </ac:spMkLst>
        </pc:spChg>
        <pc:spChg chg="del">
          <ac:chgData name="山上　浩二" userId="a2974e24-0f38-41e3-bf94-e8b798073130" providerId="ADAL" clId="{4B0147A5-346C-453C-AA42-988B5EC24A46}" dt="2024-06-19T05:23:18.489" v="212" actId="478"/>
          <ac:spMkLst>
            <pc:docMk/>
            <pc:sldMk cId="3735617181" sldId="2142534455"/>
            <ac:spMk id="14" creationId="{8063B0ED-3C5F-8BFA-4133-1818B31430C6}"/>
          </ac:spMkLst>
        </pc:spChg>
        <pc:spChg chg="mod">
          <ac:chgData name="山上　浩二" userId="a2974e24-0f38-41e3-bf94-e8b798073130" providerId="ADAL" clId="{4B0147A5-346C-453C-AA42-988B5EC24A46}" dt="2024-06-19T05:23:00.657" v="180" actId="554"/>
          <ac:spMkLst>
            <pc:docMk/>
            <pc:sldMk cId="3735617181" sldId="2142534455"/>
            <ac:spMk id="31" creationId="{491E6450-C173-8BC2-3AD7-CD6B8D840055}"/>
          </ac:spMkLst>
        </pc:spChg>
        <pc:spChg chg="mod">
          <ac:chgData name="山上　浩二" userId="a2974e24-0f38-41e3-bf94-e8b798073130" providerId="ADAL" clId="{4B0147A5-346C-453C-AA42-988B5EC24A46}" dt="2024-06-19T05:23:00.657" v="180" actId="554"/>
          <ac:spMkLst>
            <pc:docMk/>
            <pc:sldMk cId="3735617181" sldId="2142534455"/>
            <ac:spMk id="365" creationId="{7F48CB70-6A38-3D1E-D770-F88F8DB1732E}"/>
          </ac:spMkLst>
        </pc:spChg>
        <pc:graphicFrameChg chg="mod">
          <ac:chgData name="山上　浩二" userId="a2974e24-0f38-41e3-bf94-e8b798073130" providerId="ADAL" clId="{4B0147A5-346C-453C-AA42-988B5EC24A46}" dt="2024-06-19T05:23:27.995" v="243" actId="1036"/>
          <ac:graphicFrameMkLst>
            <pc:docMk/>
            <pc:sldMk cId="3735617181" sldId="2142534455"/>
            <ac:graphicFrameMk id="18" creationId="{B228CF4A-3A3D-C8AB-94D8-11DAC2508F96}"/>
          </ac:graphicFrameMkLst>
        </pc:graphicFrameChg>
        <pc:graphicFrameChg chg="mod">
          <ac:chgData name="山上　浩二" userId="a2974e24-0f38-41e3-bf94-e8b798073130" providerId="ADAL" clId="{4B0147A5-346C-453C-AA42-988B5EC24A46}" dt="2024-06-20T03:19:24.186" v="547" actId="1035"/>
          <ac:graphicFrameMkLst>
            <pc:docMk/>
            <pc:sldMk cId="3735617181" sldId="2142534455"/>
            <ac:graphicFrameMk id="366" creationId="{1F3BC432-DA5E-D669-B9AC-0DBEF9A4DE49}"/>
          </ac:graphicFrameMkLst>
        </pc:graphicFrameChg>
        <pc:picChg chg="mod">
          <ac:chgData name="山上　浩二" userId="a2974e24-0f38-41e3-bf94-e8b798073130" providerId="ADAL" clId="{4B0147A5-346C-453C-AA42-988B5EC24A46}" dt="2024-06-20T03:19:24.186" v="547" actId="1035"/>
          <ac:picMkLst>
            <pc:docMk/>
            <pc:sldMk cId="3735617181" sldId="2142534455"/>
            <ac:picMk id="13" creationId="{5751EB06-F1FC-BA0D-3427-89A9634AF481}"/>
          </ac:picMkLst>
        </pc:picChg>
      </pc:sldChg>
      <pc:sldChg chg="addSp modSp mod">
        <pc:chgData name="山上　浩二" userId="a2974e24-0f38-41e3-bf94-e8b798073130" providerId="ADAL" clId="{4B0147A5-346C-453C-AA42-988B5EC24A46}" dt="2024-06-20T03:18:23.253" v="504" actId="1036"/>
        <pc:sldMkLst>
          <pc:docMk/>
          <pc:sldMk cId="4239191480" sldId="2142534462"/>
        </pc:sldMkLst>
        <pc:spChg chg="add mod">
          <ac:chgData name="山上　浩二" userId="a2974e24-0f38-41e3-bf94-e8b798073130" providerId="ADAL" clId="{4B0147A5-346C-453C-AA42-988B5EC24A46}" dt="2024-06-20T03:17:41.617" v="462"/>
          <ac:spMkLst>
            <pc:docMk/>
            <pc:sldMk cId="4239191480" sldId="2142534462"/>
            <ac:spMk id="2" creationId="{3C1FC0F0-9062-D1DA-95CB-A2DABEAFC545}"/>
          </ac:spMkLst>
        </pc:spChg>
        <pc:spChg chg="mod">
          <ac:chgData name="山上　浩二" userId="a2974e24-0f38-41e3-bf94-e8b798073130" providerId="ADAL" clId="{4B0147A5-346C-453C-AA42-988B5EC24A46}" dt="2024-06-20T03:18:23.253" v="504" actId="1036"/>
          <ac:spMkLst>
            <pc:docMk/>
            <pc:sldMk cId="4239191480" sldId="2142534462"/>
            <ac:spMk id="24" creationId="{79E684A9-75F8-4D5F-DBFD-C580B9242763}"/>
          </ac:spMkLst>
        </pc:spChg>
        <pc:graphicFrameChg chg="mod">
          <ac:chgData name="山上　浩二" userId="a2974e24-0f38-41e3-bf94-e8b798073130" providerId="ADAL" clId="{4B0147A5-346C-453C-AA42-988B5EC24A46}" dt="2024-06-20T03:18:23.253" v="504" actId="1036"/>
          <ac:graphicFrameMkLst>
            <pc:docMk/>
            <pc:sldMk cId="4239191480" sldId="2142534462"/>
            <ac:graphicFrameMk id="321" creationId="{2D6EA308-0F70-AB87-3A94-D0E8571B1102}"/>
          </ac:graphicFrameMkLst>
        </pc:graphicFrameChg>
        <pc:picChg chg="mod">
          <ac:chgData name="山上　浩二" userId="a2974e24-0f38-41e3-bf94-e8b798073130" providerId="ADAL" clId="{4B0147A5-346C-453C-AA42-988B5EC24A46}" dt="2024-06-20T03:17:59.104" v="476" actId="1035"/>
          <ac:picMkLst>
            <pc:docMk/>
            <pc:sldMk cId="4239191480" sldId="2142534462"/>
            <ac:picMk id="4" creationId="{17013C0C-EE17-C016-5BFA-8B86E47EA911}"/>
          </ac:picMkLst>
        </pc:picChg>
        <pc:picChg chg="mod">
          <ac:chgData name="山上　浩二" userId="a2974e24-0f38-41e3-bf94-e8b798073130" providerId="ADAL" clId="{4B0147A5-346C-453C-AA42-988B5EC24A46}" dt="2024-06-20T03:17:59.104" v="476" actId="1035"/>
          <ac:picMkLst>
            <pc:docMk/>
            <pc:sldMk cId="4239191480" sldId="2142534462"/>
            <ac:picMk id="5" creationId="{DA88FAB3-2710-F387-BDF9-BF1E76957ABF}"/>
          </ac:picMkLst>
        </pc:picChg>
      </pc:sldChg>
      <pc:sldChg chg="addSp modSp mod">
        <pc:chgData name="山上　浩二" userId="a2974e24-0f38-41e3-bf94-e8b798073130" providerId="ADAL" clId="{4B0147A5-346C-453C-AA42-988B5EC24A46}" dt="2024-06-20T03:18:42.004" v="505"/>
        <pc:sldMkLst>
          <pc:docMk/>
          <pc:sldMk cId="4164634313" sldId="2142534463"/>
        </pc:sldMkLst>
        <pc:spChg chg="mod">
          <ac:chgData name="山上　浩二" userId="a2974e24-0f38-41e3-bf94-e8b798073130" providerId="ADAL" clId="{4B0147A5-346C-453C-AA42-988B5EC24A46}" dt="2024-06-19T05:22:14.207" v="134" actId="20577"/>
          <ac:spMkLst>
            <pc:docMk/>
            <pc:sldMk cId="4164634313" sldId="2142534463"/>
            <ac:spMk id="9" creationId="{02C644E3-BAB9-867F-2389-C062C21324B8}"/>
          </ac:spMkLst>
        </pc:spChg>
        <pc:spChg chg="mod">
          <ac:chgData name="山上　浩二" userId="a2974e24-0f38-41e3-bf94-e8b798073130" providerId="ADAL" clId="{4B0147A5-346C-453C-AA42-988B5EC24A46}" dt="2024-06-19T05:22:20.592" v="146" actId="1036"/>
          <ac:spMkLst>
            <pc:docMk/>
            <pc:sldMk cId="4164634313" sldId="2142534463"/>
            <ac:spMk id="11" creationId="{72753DD9-F9B0-88D6-300F-927B3A0651D2}"/>
          </ac:spMkLst>
        </pc:spChg>
        <pc:spChg chg="add mod">
          <ac:chgData name="山上　浩二" userId="a2974e24-0f38-41e3-bf94-e8b798073130" providerId="ADAL" clId="{4B0147A5-346C-453C-AA42-988B5EC24A46}" dt="2024-06-20T03:18:42.004" v="505"/>
          <ac:spMkLst>
            <pc:docMk/>
            <pc:sldMk cId="4164634313" sldId="2142534463"/>
            <ac:spMk id="12" creationId="{7EEC5F83-7E93-73E4-B9FA-5911D8E2ACB5}"/>
          </ac:spMkLst>
        </pc:spChg>
        <pc:spChg chg="mod">
          <ac:chgData name="山上　浩二" userId="a2974e24-0f38-41e3-bf94-e8b798073130" providerId="ADAL" clId="{4B0147A5-346C-453C-AA42-988B5EC24A46}" dt="2024-06-19T05:22:20.592" v="146" actId="1036"/>
          <ac:spMkLst>
            <pc:docMk/>
            <pc:sldMk cId="4164634313" sldId="2142534463"/>
            <ac:spMk id="31" creationId="{A56844F3-CFC3-2D81-60CD-4E1EFDB66F8C}"/>
          </ac:spMkLst>
        </pc:spChg>
      </pc:sldChg>
    </pc:docChg>
  </pc:docChgLst>
  <pc:docChgLst>
    <pc:chgData name="坂上　正人" userId="de84e2de-cc80-4e5f-88eb-721cffe1f0a2" providerId="ADAL" clId="{EA295599-5BF6-4EED-B61D-ADC02132DD58}"/>
    <pc:docChg chg="undo redo custSel addSld delSld modSld sldOrd addMainMaster delMainMaster modMainMaster">
      <pc:chgData name="坂上　正人" userId="de84e2de-cc80-4e5f-88eb-721cffe1f0a2" providerId="ADAL" clId="{EA295599-5BF6-4EED-B61D-ADC02132DD58}" dt="2024-06-08T16:08:08.035" v="13046" actId="1076"/>
      <pc:docMkLst>
        <pc:docMk/>
      </pc:docMkLst>
      <pc:sldChg chg="del">
        <pc:chgData name="坂上　正人" userId="de84e2de-cc80-4e5f-88eb-721cffe1f0a2" providerId="ADAL" clId="{EA295599-5BF6-4EED-B61D-ADC02132DD58}" dt="2024-05-26T04:54:53.704" v="106" actId="47"/>
        <pc:sldMkLst>
          <pc:docMk/>
          <pc:sldMk cId="0" sldId="257"/>
        </pc:sldMkLst>
      </pc:sldChg>
      <pc:sldChg chg="modSp del">
        <pc:chgData name="坂上　正人" userId="de84e2de-cc80-4e5f-88eb-721cffe1f0a2" providerId="ADAL" clId="{EA295599-5BF6-4EED-B61D-ADC02132DD58}" dt="2024-05-26T04:54:53.704" v="106" actId="47"/>
        <pc:sldMkLst>
          <pc:docMk/>
          <pc:sldMk cId="0" sldId="258"/>
        </pc:sldMkLst>
        <pc:spChg chg="mod">
          <ac:chgData name="坂上　正人" userId="de84e2de-cc80-4e5f-88eb-721cffe1f0a2" providerId="ADAL" clId="{EA295599-5BF6-4EED-B61D-ADC02132DD58}" dt="2024-05-26T04:53:37.960" v="103"/>
          <ac:spMkLst>
            <pc:docMk/>
            <pc:sldMk cId="0" sldId="258"/>
            <ac:spMk id="6" creationId="{EF4CBE2A-8F44-1679-2D8E-94972AC4A948}"/>
          </ac:spMkLst>
        </pc:spChg>
      </pc:sldChg>
      <pc:sldChg chg="modSp del">
        <pc:chgData name="坂上　正人" userId="de84e2de-cc80-4e5f-88eb-721cffe1f0a2" providerId="ADAL" clId="{EA295599-5BF6-4EED-B61D-ADC02132DD58}" dt="2024-05-26T04:54:53.704" v="106" actId="47"/>
        <pc:sldMkLst>
          <pc:docMk/>
          <pc:sldMk cId="0" sldId="259"/>
        </pc:sldMkLst>
        <pc:spChg chg="mod">
          <ac:chgData name="坂上　正人" userId="de84e2de-cc80-4e5f-88eb-721cffe1f0a2" providerId="ADAL" clId="{EA295599-5BF6-4EED-B61D-ADC02132DD58}" dt="2024-05-26T04:53:37.960" v="103"/>
          <ac:spMkLst>
            <pc:docMk/>
            <pc:sldMk cId="0" sldId="259"/>
            <ac:spMk id="3" creationId="{935B3FB2-AE76-A91C-143C-77E6A93EBD7D}"/>
          </ac:spMkLst>
        </pc:spChg>
        <pc:spChg chg="mod">
          <ac:chgData name="坂上　正人" userId="de84e2de-cc80-4e5f-88eb-721cffe1f0a2" providerId="ADAL" clId="{EA295599-5BF6-4EED-B61D-ADC02132DD58}" dt="2024-05-26T04:53:37.960" v="103"/>
          <ac:spMkLst>
            <pc:docMk/>
            <pc:sldMk cId="0" sldId="259"/>
            <ac:spMk id="17" creationId="{890F7CE8-5D30-4494-4403-74059FDD4733}"/>
          </ac:spMkLst>
        </pc:spChg>
      </pc:sldChg>
      <pc:sldChg chg="modSp del">
        <pc:chgData name="坂上　正人" userId="de84e2de-cc80-4e5f-88eb-721cffe1f0a2" providerId="ADAL" clId="{EA295599-5BF6-4EED-B61D-ADC02132DD58}" dt="2024-05-26T04:54:53.704" v="106" actId="47"/>
        <pc:sldMkLst>
          <pc:docMk/>
          <pc:sldMk cId="0" sldId="260"/>
        </pc:sldMkLst>
        <pc:spChg chg="mod">
          <ac:chgData name="坂上　正人" userId="de84e2de-cc80-4e5f-88eb-721cffe1f0a2" providerId="ADAL" clId="{EA295599-5BF6-4EED-B61D-ADC02132DD58}" dt="2024-05-26T04:53:37.960" v="103"/>
          <ac:spMkLst>
            <pc:docMk/>
            <pc:sldMk cId="0" sldId="260"/>
            <ac:spMk id="3" creationId="{14BBDE19-95CA-9C21-679E-EA74B0280A4D}"/>
          </ac:spMkLst>
        </pc:spChg>
        <pc:spChg chg="mod">
          <ac:chgData name="坂上　正人" userId="de84e2de-cc80-4e5f-88eb-721cffe1f0a2" providerId="ADAL" clId="{EA295599-5BF6-4EED-B61D-ADC02132DD58}" dt="2024-05-26T04:53:37.960" v="103"/>
          <ac:spMkLst>
            <pc:docMk/>
            <pc:sldMk cId="0" sldId="260"/>
            <ac:spMk id="4" creationId="{91CCA7DA-11EB-7AAA-15C6-2802EFD7F776}"/>
          </ac:spMkLst>
        </pc:spChg>
        <pc:spChg chg="mod">
          <ac:chgData name="坂上　正人" userId="de84e2de-cc80-4e5f-88eb-721cffe1f0a2" providerId="ADAL" clId="{EA295599-5BF6-4EED-B61D-ADC02132DD58}" dt="2024-05-26T04:53:37.960" v="103"/>
          <ac:spMkLst>
            <pc:docMk/>
            <pc:sldMk cId="0" sldId="260"/>
            <ac:spMk id="149"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61"/>
        </pc:sldMkLst>
        <pc:spChg chg="mod">
          <ac:chgData name="坂上　正人" userId="de84e2de-cc80-4e5f-88eb-721cffe1f0a2" providerId="ADAL" clId="{EA295599-5BF6-4EED-B61D-ADC02132DD58}" dt="2024-05-26T04:53:37.960" v="103"/>
          <ac:spMkLst>
            <pc:docMk/>
            <pc:sldMk cId="0" sldId="261"/>
            <ac:spMk id="17" creationId="{D8CEC752-5CA1-AF7E-2E52-14F4D3D6EB0B}"/>
          </ac:spMkLst>
        </pc:spChg>
        <pc:spChg chg="mod">
          <ac:chgData name="坂上　正人" userId="de84e2de-cc80-4e5f-88eb-721cffe1f0a2" providerId="ADAL" clId="{EA295599-5BF6-4EED-B61D-ADC02132DD58}" dt="2024-05-26T04:53:37.960" v="103"/>
          <ac:spMkLst>
            <pc:docMk/>
            <pc:sldMk cId="0" sldId="261"/>
            <ac:spMk id="18" creationId="{8AAE6AB5-78F9-DB13-E37B-F2A69009D615}"/>
          </ac:spMkLst>
        </pc:spChg>
        <pc:spChg chg="mod">
          <ac:chgData name="坂上　正人" userId="de84e2de-cc80-4e5f-88eb-721cffe1f0a2" providerId="ADAL" clId="{EA295599-5BF6-4EED-B61D-ADC02132DD58}" dt="2024-05-26T04:53:37.960" v="103"/>
          <ac:spMkLst>
            <pc:docMk/>
            <pc:sldMk cId="0" sldId="261"/>
            <ac:spMk id="159"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62"/>
        </pc:sldMkLst>
        <pc:spChg chg="mod">
          <ac:chgData name="坂上　正人" userId="de84e2de-cc80-4e5f-88eb-721cffe1f0a2" providerId="ADAL" clId="{EA295599-5BF6-4EED-B61D-ADC02132DD58}" dt="2024-05-26T04:53:37.960" v="103"/>
          <ac:spMkLst>
            <pc:docMk/>
            <pc:sldMk cId="0" sldId="262"/>
            <ac:spMk id="2" creationId="{1E64FEA3-3CF4-5915-7093-ACD61486853D}"/>
          </ac:spMkLst>
        </pc:spChg>
        <pc:spChg chg="mod">
          <ac:chgData name="坂上　正人" userId="de84e2de-cc80-4e5f-88eb-721cffe1f0a2" providerId="ADAL" clId="{EA295599-5BF6-4EED-B61D-ADC02132DD58}" dt="2024-05-26T04:53:37.960" v="103"/>
          <ac:spMkLst>
            <pc:docMk/>
            <pc:sldMk cId="0" sldId="262"/>
            <ac:spMk id="3" creationId="{B4F867FF-3893-55EA-C985-2374EE6AD94E}"/>
          </ac:spMkLst>
        </pc:spChg>
        <pc:spChg chg="mod">
          <ac:chgData name="坂上　正人" userId="de84e2de-cc80-4e5f-88eb-721cffe1f0a2" providerId="ADAL" clId="{EA295599-5BF6-4EED-B61D-ADC02132DD58}" dt="2024-05-26T04:53:37.960" v="103"/>
          <ac:spMkLst>
            <pc:docMk/>
            <pc:sldMk cId="0" sldId="262"/>
            <ac:spMk id="169"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63"/>
        </pc:sldMkLst>
        <pc:spChg chg="mod">
          <ac:chgData name="坂上　正人" userId="de84e2de-cc80-4e5f-88eb-721cffe1f0a2" providerId="ADAL" clId="{EA295599-5BF6-4EED-B61D-ADC02132DD58}" dt="2024-05-26T04:53:37.960" v="103"/>
          <ac:spMkLst>
            <pc:docMk/>
            <pc:sldMk cId="0" sldId="263"/>
            <ac:spMk id="4" creationId="{74DD3CF7-3F33-3ABA-F663-C26525FE7FB8}"/>
          </ac:spMkLst>
        </pc:spChg>
        <pc:spChg chg="mod">
          <ac:chgData name="坂上　正人" userId="de84e2de-cc80-4e5f-88eb-721cffe1f0a2" providerId="ADAL" clId="{EA295599-5BF6-4EED-B61D-ADC02132DD58}" dt="2024-05-26T04:53:37.960" v="103"/>
          <ac:spMkLst>
            <pc:docMk/>
            <pc:sldMk cId="0" sldId="263"/>
            <ac:spMk id="10" creationId="{6146A5DE-95CC-6EE2-47FA-37ABA75676FA}"/>
          </ac:spMkLst>
        </pc:spChg>
        <pc:spChg chg="mod">
          <ac:chgData name="坂上　正人" userId="de84e2de-cc80-4e5f-88eb-721cffe1f0a2" providerId="ADAL" clId="{EA295599-5BF6-4EED-B61D-ADC02132DD58}" dt="2024-05-26T04:53:37.960" v="103"/>
          <ac:spMkLst>
            <pc:docMk/>
            <pc:sldMk cId="0" sldId="263"/>
            <ac:spMk id="178"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64"/>
        </pc:sldMkLst>
        <pc:spChg chg="mod">
          <ac:chgData name="坂上　正人" userId="de84e2de-cc80-4e5f-88eb-721cffe1f0a2" providerId="ADAL" clId="{EA295599-5BF6-4EED-B61D-ADC02132DD58}" dt="2024-05-26T04:53:37.960" v="103"/>
          <ac:spMkLst>
            <pc:docMk/>
            <pc:sldMk cId="0" sldId="264"/>
            <ac:spMk id="2" creationId="{299A4BF9-9AC9-007B-C3F4-57656A8A0E91}"/>
          </ac:spMkLst>
        </pc:spChg>
        <pc:spChg chg="mod">
          <ac:chgData name="坂上　正人" userId="de84e2de-cc80-4e5f-88eb-721cffe1f0a2" providerId="ADAL" clId="{EA295599-5BF6-4EED-B61D-ADC02132DD58}" dt="2024-05-26T04:53:37.960" v="103"/>
          <ac:spMkLst>
            <pc:docMk/>
            <pc:sldMk cId="0" sldId="264"/>
            <ac:spMk id="4" creationId="{D5AD6022-96E1-80B9-3DC0-23976426D469}"/>
          </ac:spMkLst>
        </pc:spChg>
        <pc:spChg chg="mod">
          <ac:chgData name="坂上　正人" userId="de84e2de-cc80-4e5f-88eb-721cffe1f0a2" providerId="ADAL" clId="{EA295599-5BF6-4EED-B61D-ADC02132DD58}" dt="2024-05-26T04:53:37.960" v="103"/>
          <ac:spMkLst>
            <pc:docMk/>
            <pc:sldMk cId="0" sldId="264"/>
            <ac:spMk id="189"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65"/>
        </pc:sldMkLst>
        <pc:spChg chg="mod">
          <ac:chgData name="坂上　正人" userId="de84e2de-cc80-4e5f-88eb-721cffe1f0a2" providerId="ADAL" clId="{EA295599-5BF6-4EED-B61D-ADC02132DD58}" dt="2024-05-26T04:53:37.960" v="103"/>
          <ac:spMkLst>
            <pc:docMk/>
            <pc:sldMk cId="0" sldId="265"/>
            <ac:spMk id="3" creationId="{8AC033EE-1224-069A-FB9F-C96470024DDA}"/>
          </ac:spMkLst>
        </pc:spChg>
      </pc:sldChg>
      <pc:sldChg chg="modSp del">
        <pc:chgData name="坂上　正人" userId="de84e2de-cc80-4e5f-88eb-721cffe1f0a2" providerId="ADAL" clId="{EA295599-5BF6-4EED-B61D-ADC02132DD58}" dt="2024-05-26T04:54:53.704" v="106" actId="47"/>
        <pc:sldMkLst>
          <pc:docMk/>
          <pc:sldMk cId="0" sldId="267"/>
        </pc:sldMkLst>
        <pc:spChg chg="mod">
          <ac:chgData name="坂上　正人" userId="de84e2de-cc80-4e5f-88eb-721cffe1f0a2" providerId="ADAL" clId="{EA295599-5BF6-4EED-B61D-ADC02132DD58}" dt="2024-05-26T04:53:37.960" v="103"/>
          <ac:spMkLst>
            <pc:docMk/>
            <pc:sldMk cId="0" sldId="267"/>
            <ac:spMk id="2" creationId="{6918ADDF-564F-6FCB-D3C3-7A1F05770FB0}"/>
          </ac:spMkLst>
        </pc:spChg>
        <pc:spChg chg="mod">
          <ac:chgData name="坂上　正人" userId="de84e2de-cc80-4e5f-88eb-721cffe1f0a2" providerId="ADAL" clId="{EA295599-5BF6-4EED-B61D-ADC02132DD58}" dt="2024-05-26T04:53:37.960" v="103"/>
          <ac:spMkLst>
            <pc:docMk/>
            <pc:sldMk cId="0" sldId="267"/>
            <ac:spMk id="5" creationId="{B6AD6E08-E979-F618-7661-817AF983D209}"/>
          </ac:spMkLst>
        </pc:spChg>
        <pc:spChg chg="mod">
          <ac:chgData name="坂上　正人" userId="de84e2de-cc80-4e5f-88eb-721cffe1f0a2" providerId="ADAL" clId="{EA295599-5BF6-4EED-B61D-ADC02132DD58}" dt="2024-05-26T04:53:37.960" v="103"/>
          <ac:spMkLst>
            <pc:docMk/>
            <pc:sldMk cId="0" sldId="267"/>
            <ac:spMk id="7" creationId="{B4C64118-7173-382D-5C57-F2B15356A932}"/>
          </ac:spMkLst>
        </pc:spChg>
        <pc:spChg chg="mod">
          <ac:chgData name="坂上　正人" userId="de84e2de-cc80-4e5f-88eb-721cffe1f0a2" providerId="ADAL" clId="{EA295599-5BF6-4EED-B61D-ADC02132DD58}" dt="2024-05-26T04:53:37.960" v="103"/>
          <ac:spMkLst>
            <pc:docMk/>
            <pc:sldMk cId="0" sldId="267"/>
            <ac:spMk id="228" creationId="{00000000-0000-0000-0000-000000000000}"/>
          </ac:spMkLst>
        </pc:spChg>
      </pc:sldChg>
      <pc:sldChg chg="modSp del">
        <pc:chgData name="坂上　正人" userId="de84e2de-cc80-4e5f-88eb-721cffe1f0a2" providerId="ADAL" clId="{EA295599-5BF6-4EED-B61D-ADC02132DD58}" dt="2024-05-26T04:54:53.704" v="106" actId="47"/>
        <pc:sldMkLst>
          <pc:docMk/>
          <pc:sldMk cId="2202472179" sldId="271"/>
        </pc:sldMkLst>
        <pc:spChg chg="mod">
          <ac:chgData name="坂上　正人" userId="de84e2de-cc80-4e5f-88eb-721cffe1f0a2" providerId="ADAL" clId="{EA295599-5BF6-4EED-B61D-ADC02132DD58}" dt="2024-05-26T04:53:37.960" v="103"/>
          <ac:spMkLst>
            <pc:docMk/>
            <pc:sldMk cId="2202472179" sldId="271"/>
            <ac:spMk id="2" creationId="{6BF00F3E-6C9F-AB85-BB5F-55FFFC82DC1D}"/>
          </ac:spMkLst>
        </pc:spChg>
        <pc:spChg chg="mod">
          <ac:chgData name="坂上　正人" userId="de84e2de-cc80-4e5f-88eb-721cffe1f0a2" providerId="ADAL" clId="{EA295599-5BF6-4EED-B61D-ADC02132DD58}" dt="2024-05-26T04:53:37.960" v="103"/>
          <ac:spMkLst>
            <pc:docMk/>
            <pc:sldMk cId="2202472179" sldId="271"/>
            <ac:spMk id="14" creationId="{8EBE10D7-0993-534D-89FB-B3FFBBB03CF4}"/>
          </ac:spMkLst>
        </pc:spChg>
        <pc:spChg chg="mod">
          <ac:chgData name="坂上　正人" userId="de84e2de-cc80-4e5f-88eb-721cffe1f0a2" providerId="ADAL" clId="{EA295599-5BF6-4EED-B61D-ADC02132DD58}" dt="2024-05-26T04:53:37.960" v="103"/>
          <ac:spMkLst>
            <pc:docMk/>
            <pc:sldMk cId="2202472179" sldId="271"/>
            <ac:spMk id="15" creationId="{84A1531A-2760-2AE5-C6FF-CB534D646E51}"/>
          </ac:spMkLst>
        </pc:spChg>
        <pc:spChg chg="mod">
          <ac:chgData name="坂上　正人" userId="de84e2de-cc80-4e5f-88eb-721cffe1f0a2" providerId="ADAL" clId="{EA295599-5BF6-4EED-B61D-ADC02132DD58}" dt="2024-05-26T04:53:37.960" v="103"/>
          <ac:spMkLst>
            <pc:docMk/>
            <pc:sldMk cId="2202472179" sldId="271"/>
            <ac:spMk id="16" creationId="{017D4E1D-740F-B707-88CF-BF9320EDA7A1}"/>
          </ac:spMkLst>
        </pc:spChg>
        <pc:spChg chg="mod">
          <ac:chgData name="坂上　正人" userId="de84e2de-cc80-4e5f-88eb-721cffe1f0a2" providerId="ADAL" clId="{EA295599-5BF6-4EED-B61D-ADC02132DD58}" dt="2024-05-26T04:53:37.960" v="103"/>
          <ac:spMkLst>
            <pc:docMk/>
            <pc:sldMk cId="2202472179" sldId="271"/>
            <ac:spMk id="17" creationId="{5C409B66-1930-6F7A-5401-DA09B8A74C0C}"/>
          </ac:spMkLst>
        </pc:spChg>
        <pc:spChg chg="mod">
          <ac:chgData name="坂上　正人" userId="de84e2de-cc80-4e5f-88eb-721cffe1f0a2" providerId="ADAL" clId="{EA295599-5BF6-4EED-B61D-ADC02132DD58}" dt="2024-05-26T04:53:37.960" v="103"/>
          <ac:spMkLst>
            <pc:docMk/>
            <pc:sldMk cId="2202472179" sldId="271"/>
            <ac:spMk id="21" creationId="{FFA96553-ABC7-E1C7-B52A-9D5CFD8B388D}"/>
          </ac:spMkLst>
        </pc:spChg>
        <pc:spChg chg="mod">
          <ac:chgData name="坂上　正人" userId="de84e2de-cc80-4e5f-88eb-721cffe1f0a2" providerId="ADAL" clId="{EA295599-5BF6-4EED-B61D-ADC02132DD58}" dt="2024-05-26T04:53:37.960" v="103"/>
          <ac:spMkLst>
            <pc:docMk/>
            <pc:sldMk cId="2202472179" sldId="271"/>
            <ac:spMk id="22" creationId="{90A95D20-CBDF-91B3-6B3E-2A30F15E189C}"/>
          </ac:spMkLst>
        </pc:spChg>
        <pc:spChg chg="mod">
          <ac:chgData name="坂上　正人" userId="de84e2de-cc80-4e5f-88eb-721cffe1f0a2" providerId="ADAL" clId="{EA295599-5BF6-4EED-B61D-ADC02132DD58}" dt="2024-05-26T04:53:37.960" v="103"/>
          <ac:spMkLst>
            <pc:docMk/>
            <pc:sldMk cId="2202472179" sldId="271"/>
            <ac:spMk id="25" creationId="{F10E765A-9085-D06E-00E3-65212F8083DC}"/>
          </ac:spMkLst>
        </pc:spChg>
      </pc:sldChg>
      <pc:sldChg chg="modSp del">
        <pc:chgData name="坂上　正人" userId="de84e2de-cc80-4e5f-88eb-721cffe1f0a2" providerId="ADAL" clId="{EA295599-5BF6-4EED-B61D-ADC02132DD58}" dt="2024-05-26T04:54:53.704" v="106" actId="47"/>
        <pc:sldMkLst>
          <pc:docMk/>
          <pc:sldMk cId="3513685862" sldId="272"/>
        </pc:sldMkLst>
        <pc:spChg chg="mod">
          <ac:chgData name="坂上　正人" userId="de84e2de-cc80-4e5f-88eb-721cffe1f0a2" providerId="ADAL" clId="{EA295599-5BF6-4EED-B61D-ADC02132DD58}" dt="2024-05-26T04:53:37.960" v="103"/>
          <ac:spMkLst>
            <pc:docMk/>
            <pc:sldMk cId="3513685862" sldId="272"/>
            <ac:spMk id="3" creationId="{37B93245-3E19-DE1A-97D5-8345E7C2F9C2}"/>
          </ac:spMkLst>
        </pc:spChg>
        <pc:spChg chg="mod">
          <ac:chgData name="坂上　正人" userId="de84e2de-cc80-4e5f-88eb-721cffe1f0a2" providerId="ADAL" clId="{EA295599-5BF6-4EED-B61D-ADC02132DD58}" dt="2024-05-26T04:53:37.960" v="103"/>
          <ac:spMkLst>
            <pc:docMk/>
            <pc:sldMk cId="3513685862" sldId="272"/>
            <ac:spMk id="10" creationId="{0604D0B4-F47E-2984-9FB2-185AEC2E93C8}"/>
          </ac:spMkLst>
        </pc:spChg>
        <pc:spChg chg="mod">
          <ac:chgData name="坂上　正人" userId="de84e2de-cc80-4e5f-88eb-721cffe1f0a2" providerId="ADAL" clId="{EA295599-5BF6-4EED-B61D-ADC02132DD58}" dt="2024-05-26T04:53:37.960" v="103"/>
          <ac:spMkLst>
            <pc:docMk/>
            <pc:sldMk cId="3513685862" sldId="272"/>
            <ac:spMk id="16" creationId="{C1B28F6C-D3B2-0C88-3F36-24B4C1E0A9AD}"/>
          </ac:spMkLst>
        </pc:spChg>
        <pc:spChg chg="mod">
          <ac:chgData name="坂上　正人" userId="de84e2de-cc80-4e5f-88eb-721cffe1f0a2" providerId="ADAL" clId="{EA295599-5BF6-4EED-B61D-ADC02132DD58}" dt="2024-05-26T04:53:37.960" v="103"/>
          <ac:spMkLst>
            <pc:docMk/>
            <pc:sldMk cId="3513685862" sldId="272"/>
            <ac:spMk id="18" creationId="{D623F3AA-9B2F-A6F7-DD88-96E17C7A3122}"/>
          </ac:spMkLst>
        </pc:spChg>
        <pc:spChg chg="mod">
          <ac:chgData name="坂上　正人" userId="de84e2de-cc80-4e5f-88eb-721cffe1f0a2" providerId="ADAL" clId="{EA295599-5BF6-4EED-B61D-ADC02132DD58}" dt="2024-05-26T04:53:37.960" v="103"/>
          <ac:spMkLst>
            <pc:docMk/>
            <pc:sldMk cId="3513685862" sldId="272"/>
            <ac:spMk id="19" creationId="{7114CB55-85D2-8E2E-0C9F-ED46EE30497A}"/>
          </ac:spMkLst>
        </pc:spChg>
        <pc:spChg chg="mod">
          <ac:chgData name="坂上　正人" userId="de84e2de-cc80-4e5f-88eb-721cffe1f0a2" providerId="ADAL" clId="{EA295599-5BF6-4EED-B61D-ADC02132DD58}" dt="2024-05-26T04:53:37.960" v="103"/>
          <ac:spMkLst>
            <pc:docMk/>
            <pc:sldMk cId="3513685862" sldId="272"/>
            <ac:spMk id="20" creationId="{94E9583E-99C2-F12C-8FD2-E0FB5AAC2D1F}"/>
          </ac:spMkLst>
        </pc:spChg>
        <pc:spChg chg="mod">
          <ac:chgData name="坂上　正人" userId="de84e2de-cc80-4e5f-88eb-721cffe1f0a2" providerId="ADAL" clId="{EA295599-5BF6-4EED-B61D-ADC02132DD58}" dt="2024-05-26T04:53:37.960" v="103"/>
          <ac:spMkLst>
            <pc:docMk/>
            <pc:sldMk cId="3513685862" sldId="272"/>
            <ac:spMk id="21" creationId="{A1CD5B0F-8A28-8FE7-E0D4-FAA5BFAFD975}"/>
          </ac:spMkLst>
        </pc:spChg>
      </pc:sldChg>
      <pc:sldChg chg="modSp del">
        <pc:chgData name="坂上　正人" userId="de84e2de-cc80-4e5f-88eb-721cffe1f0a2" providerId="ADAL" clId="{EA295599-5BF6-4EED-B61D-ADC02132DD58}" dt="2024-05-26T04:54:53.704" v="106" actId="47"/>
        <pc:sldMkLst>
          <pc:docMk/>
          <pc:sldMk cId="3293836016" sldId="273"/>
        </pc:sldMkLst>
        <pc:spChg chg="mod">
          <ac:chgData name="坂上　正人" userId="de84e2de-cc80-4e5f-88eb-721cffe1f0a2" providerId="ADAL" clId="{EA295599-5BF6-4EED-B61D-ADC02132DD58}" dt="2024-05-26T04:53:37.960" v="103"/>
          <ac:spMkLst>
            <pc:docMk/>
            <pc:sldMk cId="3293836016" sldId="273"/>
            <ac:spMk id="4" creationId="{3E247D4A-988F-AF07-7003-0DA799B96FB5}"/>
          </ac:spMkLst>
        </pc:spChg>
        <pc:spChg chg="mod">
          <ac:chgData name="坂上　正人" userId="de84e2de-cc80-4e5f-88eb-721cffe1f0a2" providerId="ADAL" clId="{EA295599-5BF6-4EED-B61D-ADC02132DD58}" dt="2024-05-26T04:53:37.960" v="103"/>
          <ac:spMkLst>
            <pc:docMk/>
            <pc:sldMk cId="3293836016" sldId="273"/>
            <ac:spMk id="10" creationId="{58C22B44-8666-8FC0-4CBE-A978DCB299C5}"/>
          </ac:spMkLst>
        </pc:spChg>
        <pc:spChg chg="mod">
          <ac:chgData name="坂上　正人" userId="de84e2de-cc80-4e5f-88eb-721cffe1f0a2" providerId="ADAL" clId="{EA295599-5BF6-4EED-B61D-ADC02132DD58}" dt="2024-05-26T04:53:37.960" v="103"/>
          <ac:spMkLst>
            <pc:docMk/>
            <pc:sldMk cId="3293836016" sldId="273"/>
            <ac:spMk id="16" creationId="{01520E7D-B487-8477-4B4A-A8AD8D217C14}"/>
          </ac:spMkLst>
        </pc:spChg>
        <pc:spChg chg="mod">
          <ac:chgData name="坂上　正人" userId="de84e2de-cc80-4e5f-88eb-721cffe1f0a2" providerId="ADAL" clId="{EA295599-5BF6-4EED-B61D-ADC02132DD58}" dt="2024-05-26T04:53:37.960" v="103"/>
          <ac:spMkLst>
            <pc:docMk/>
            <pc:sldMk cId="3293836016" sldId="273"/>
            <ac:spMk id="17" creationId="{7CF4A4A8-A332-51AC-F92B-9629D95EB2FB}"/>
          </ac:spMkLst>
        </pc:spChg>
        <pc:spChg chg="mod">
          <ac:chgData name="坂上　正人" userId="de84e2de-cc80-4e5f-88eb-721cffe1f0a2" providerId="ADAL" clId="{EA295599-5BF6-4EED-B61D-ADC02132DD58}" dt="2024-05-26T04:53:37.960" v="103"/>
          <ac:spMkLst>
            <pc:docMk/>
            <pc:sldMk cId="3293836016" sldId="273"/>
            <ac:spMk id="18" creationId="{5D9376E2-7F77-74E8-F442-FA4A58DD05B4}"/>
          </ac:spMkLst>
        </pc:spChg>
        <pc:spChg chg="mod">
          <ac:chgData name="坂上　正人" userId="de84e2de-cc80-4e5f-88eb-721cffe1f0a2" providerId="ADAL" clId="{EA295599-5BF6-4EED-B61D-ADC02132DD58}" dt="2024-05-26T04:53:37.960" v="103"/>
          <ac:spMkLst>
            <pc:docMk/>
            <pc:sldMk cId="3293836016" sldId="273"/>
            <ac:spMk id="19" creationId="{2EF680A5-19D4-2551-6472-3071D4E793AB}"/>
          </ac:spMkLst>
        </pc:spChg>
        <pc:spChg chg="mod">
          <ac:chgData name="坂上　正人" userId="de84e2de-cc80-4e5f-88eb-721cffe1f0a2" providerId="ADAL" clId="{EA295599-5BF6-4EED-B61D-ADC02132DD58}" dt="2024-05-26T04:53:37.960" v="103"/>
          <ac:spMkLst>
            <pc:docMk/>
            <pc:sldMk cId="3293836016" sldId="273"/>
            <ac:spMk id="20" creationId="{F5EE09A3-6F3B-7EF3-2296-C94FB078069D}"/>
          </ac:spMkLst>
        </pc:spChg>
        <pc:spChg chg="mod">
          <ac:chgData name="坂上　正人" userId="de84e2de-cc80-4e5f-88eb-721cffe1f0a2" providerId="ADAL" clId="{EA295599-5BF6-4EED-B61D-ADC02132DD58}" dt="2024-05-26T04:53:37.960" v="103"/>
          <ac:spMkLst>
            <pc:docMk/>
            <pc:sldMk cId="3293836016" sldId="273"/>
            <ac:spMk id="23" creationId="{AAF097CE-CDB2-CA8C-F72F-59D44B9345A8}"/>
          </ac:spMkLst>
        </pc:spChg>
      </pc:sldChg>
      <pc:sldChg chg="modSp del">
        <pc:chgData name="坂上　正人" userId="de84e2de-cc80-4e5f-88eb-721cffe1f0a2" providerId="ADAL" clId="{EA295599-5BF6-4EED-B61D-ADC02132DD58}" dt="2024-05-26T04:54:53.704" v="106" actId="47"/>
        <pc:sldMkLst>
          <pc:docMk/>
          <pc:sldMk cId="3355619518" sldId="274"/>
        </pc:sldMkLst>
        <pc:spChg chg="mod">
          <ac:chgData name="坂上　正人" userId="de84e2de-cc80-4e5f-88eb-721cffe1f0a2" providerId="ADAL" clId="{EA295599-5BF6-4EED-B61D-ADC02132DD58}" dt="2024-05-26T04:53:37.960" v="103"/>
          <ac:spMkLst>
            <pc:docMk/>
            <pc:sldMk cId="3355619518" sldId="274"/>
            <ac:spMk id="3" creationId="{349F133D-5C9B-225B-CFC7-0653664961A8}"/>
          </ac:spMkLst>
        </pc:spChg>
        <pc:spChg chg="mod">
          <ac:chgData name="坂上　正人" userId="de84e2de-cc80-4e5f-88eb-721cffe1f0a2" providerId="ADAL" clId="{EA295599-5BF6-4EED-B61D-ADC02132DD58}" dt="2024-05-26T04:53:37.960" v="103"/>
          <ac:spMkLst>
            <pc:docMk/>
            <pc:sldMk cId="3355619518" sldId="274"/>
            <ac:spMk id="29" creationId="{7A537A10-DA97-082D-580C-63A57A519860}"/>
          </ac:spMkLst>
        </pc:spChg>
        <pc:spChg chg="mod">
          <ac:chgData name="坂上　正人" userId="de84e2de-cc80-4e5f-88eb-721cffe1f0a2" providerId="ADAL" clId="{EA295599-5BF6-4EED-B61D-ADC02132DD58}" dt="2024-05-26T04:53:37.960" v="103"/>
          <ac:spMkLst>
            <pc:docMk/>
            <pc:sldMk cId="3355619518" sldId="274"/>
            <ac:spMk id="30" creationId="{447B0968-A79A-50AB-2228-97F83BF3D26F}"/>
          </ac:spMkLst>
        </pc:spChg>
      </pc:sldChg>
      <pc:sldChg chg="modSp del">
        <pc:chgData name="坂上　正人" userId="de84e2de-cc80-4e5f-88eb-721cffe1f0a2" providerId="ADAL" clId="{EA295599-5BF6-4EED-B61D-ADC02132DD58}" dt="2024-05-26T04:54:53.704" v="106" actId="47"/>
        <pc:sldMkLst>
          <pc:docMk/>
          <pc:sldMk cId="0" sldId="276"/>
        </pc:sldMkLst>
        <pc:spChg chg="mod">
          <ac:chgData name="坂上　正人" userId="de84e2de-cc80-4e5f-88eb-721cffe1f0a2" providerId="ADAL" clId="{EA295599-5BF6-4EED-B61D-ADC02132DD58}" dt="2024-05-26T04:53:37.960" v="103"/>
          <ac:spMkLst>
            <pc:docMk/>
            <pc:sldMk cId="0" sldId="276"/>
            <ac:spMk id="2" creationId="{725ECAF6-FC40-11FA-8761-96FD52C0D544}"/>
          </ac:spMkLst>
        </pc:spChg>
        <pc:spChg chg="mod">
          <ac:chgData name="坂上　正人" userId="de84e2de-cc80-4e5f-88eb-721cffe1f0a2" providerId="ADAL" clId="{EA295599-5BF6-4EED-B61D-ADC02132DD58}" dt="2024-05-26T04:53:37.960" v="103"/>
          <ac:spMkLst>
            <pc:docMk/>
            <pc:sldMk cId="0" sldId="276"/>
            <ac:spMk id="3" creationId="{33BA9A4D-AA2B-FAFB-2909-C17979F661EB}"/>
          </ac:spMkLst>
        </pc:spChg>
        <pc:spChg chg="mod">
          <ac:chgData name="坂上　正人" userId="de84e2de-cc80-4e5f-88eb-721cffe1f0a2" providerId="ADAL" clId="{EA295599-5BF6-4EED-B61D-ADC02132DD58}" dt="2024-05-26T04:53:37.960" v="103"/>
          <ac:spMkLst>
            <pc:docMk/>
            <pc:sldMk cId="0" sldId="276"/>
            <ac:spMk id="496"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84"/>
        </pc:sldMkLst>
        <pc:spChg chg="mod">
          <ac:chgData name="坂上　正人" userId="de84e2de-cc80-4e5f-88eb-721cffe1f0a2" providerId="ADAL" clId="{EA295599-5BF6-4EED-B61D-ADC02132DD58}" dt="2024-05-26T04:53:37.960" v="103"/>
          <ac:spMkLst>
            <pc:docMk/>
            <pc:sldMk cId="0" sldId="284"/>
            <ac:spMk id="2" creationId="{DFC064D0-CAE2-B2F1-BEDA-1CCDB911207B}"/>
          </ac:spMkLst>
        </pc:spChg>
        <pc:spChg chg="mod">
          <ac:chgData name="坂上　正人" userId="de84e2de-cc80-4e5f-88eb-721cffe1f0a2" providerId="ADAL" clId="{EA295599-5BF6-4EED-B61D-ADC02132DD58}" dt="2024-05-26T04:53:37.960" v="103"/>
          <ac:spMkLst>
            <pc:docMk/>
            <pc:sldMk cId="0" sldId="284"/>
            <ac:spMk id="3" creationId="{A556859F-12B4-CB7E-1A5F-9D50D805D202}"/>
          </ac:spMkLst>
        </pc:spChg>
        <pc:spChg chg="mod">
          <ac:chgData name="坂上　正人" userId="de84e2de-cc80-4e5f-88eb-721cffe1f0a2" providerId="ADAL" clId="{EA295599-5BF6-4EED-B61D-ADC02132DD58}" dt="2024-05-26T04:53:37.960" v="103"/>
          <ac:spMkLst>
            <pc:docMk/>
            <pc:sldMk cId="0" sldId="284"/>
            <ac:spMk id="15" creationId="{A7FFB201-7857-B16E-AFF3-DE12B23B8647}"/>
          </ac:spMkLst>
        </pc:spChg>
      </pc:sldChg>
      <pc:sldChg chg="modSp del">
        <pc:chgData name="坂上　正人" userId="de84e2de-cc80-4e5f-88eb-721cffe1f0a2" providerId="ADAL" clId="{EA295599-5BF6-4EED-B61D-ADC02132DD58}" dt="2024-05-26T04:54:53.704" v="106" actId="47"/>
        <pc:sldMkLst>
          <pc:docMk/>
          <pc:sldMk cId="0" sldId="287"/>
        </pc:sldMkLst>
        <pc:spChg chg="mod">
          <ac:chgData name="坂上　正人" userId="de84e2de-cc80-4e5f-88eb-721cffe1f0a2" providerId="ADAL" clId="{EA295599-5BF6-4EED-B61D-ADC02132DD58}" dt="2024-05-26T04:53:37.960" v="103"/>
          <ac:spMkLst>
            <pc:docMk/>
            <pc:sldMk cId="0" sldId="287"/>
            <ac:spMk id="4" creationId="{444D5282-A9AC-BEF5-670C-E44F3E5DA928}"/>
          </ac:spMkLst>
        </pc:spChg>
        <pc:spChg chg="mod">
          <ac:chgData name="坂上　正人" userId="de84e2de-cc80-4e5f-88eb-721cffe1f0a2" providerId="ADAL" clId="{EA295599-5BF6-4EED-B61D-ADC02132DD58}" dt="2024-05-26T04:53:37.960" v="103"/>
          <ac:spMkLst>
            <pc:docMk/>
            <pc:sldMk cId="0" sldId="287"/>
            <ac:spMk id="12" creationId="{8AED19BF-B33D-4299-05B9-C0A5AF0B8A49}"/>
          </ac:spMkLst>
        </pc:spChg>
        <pc:spChg chg="mod">
          <ac:chgData name="坂上　正人" userId="de84e2de-cc80-4e5f-88eb-721cffe1f0a2" providerId="ADAL" clId="{EA295599-5BF6-4EED-B61D-ADC02132DD58}" dt="2024-05-26T04:53:37.960" v="103"/>
          <ac:spMkLst>
            <pc:docMk/>
            <pc:sldMk cId="0" sldId="287"/>
            <ac:spMk id="14" creationId="{64779810-70FB-6EBA-2E49-F7944D73B959}"/>
          </ac:spMkLst>
        </pc:spChg>
      </pc:sldChg>
      <pc:sldChg chg="modSp del">
        <pc:chgData name="坂上　正人" userId="de84e2de-cc80-4e5f-88eb-721cffe1f0a2" providerId="ADAL" clId="{EA295599-5BF6-4EED-B61D-ADC02132DD58}" dt="2024-05-26T04:54:53.704" v="106" actId="47"/>
        <pc:sldMkLst>
          <pc:docMk/>
          <pc:sldMk cId="0" sldId="292"/>
        </pc:sldMkLst>
        <pc:spChg chg="mod">
          <ac:chgData name="坂上　正人" userId="de84e2de-cc80-4e5f-88eb-721cffe1f0a2" providerId="ADAL" clId="{EA295599-5BF6-4EED-B61D-ADC02132DD58}" dt="2024-05-26T04:53:37.960" v="103"/>
          <ac:spMkLst>
            <pc:docMk/>
            <pc:sldMk cId="0" sldId="292"/>
            <ac:spMk id="2" creationId="{E4F3CF52-1B50-2AFF-3ACF-23B8B0C0AF9C}"/>
          </ac:spMkLst>
        </pc:spChg>
        <pc:spChg chg="mod">
          <ac:chgData name="坂上　正人" userId="de84e2de-cc80-4e5f-88eb-721cffe1f0a2" providerId="ADAL" clId="{EA295599-5BF6-4EED-B61D-ADC02132DD58}" dt="2024-05-26T04:53:37.960" v="103"/>
          <ac:spMkLst>
            <pc:docMk/>
            <pc:sldMk cId="0" sldId="292"/>
            <ac:spMk id="3" creationId="{931F8362-0539-64A6-1D6C-B80BDAF79762}"/>
          </ac:spMkLst>
        </pc:spChg>
        <pc:spChg chg="mod">
          <ac:chgData name="坂上　正人" userId="de84e2de-cc80-4e5f-88eb-721cffe1f0a2" providerId="ADAL" clId="{EA295599-5BF6-4EED-B61D-ADC02132DD58}" dt="2024-05-26T04:53:37.960" v="103"/>
          <ac:spMkLst>
            <pc:docMk/>
            <pc:sldMk cId="0" sldId="292"/>
            <ac:spMk id="6" creationId="{37EC477B-956F-5E8F-45E3-2E5C7479E536}"/>
          </ac:spMkLst>
        </pc:spChg>
        <pc:spChg chg="mod">
          <ac:chgData name="坂上　正人" userId="de84e2de-cc80-4e5f-88eb-721cffe1f0a2" providerId="ADAL" clId="{EA295599-5BF6-4EED-B61D-ADC02132DD58}" dt="2024-05-26T04:53:37.960" v="103"/>
          <ac:spMkLst>
            <pc:docMk/>
            <pc:sldMk cId="0" sldId="292"/>
            <ac:spMk id="16" creationId="{CA6C8EBC-82DD-3E70-156F-6F3E3A8A6E21}"/>
          </ac:spMkLst>
        </pc:spChg>
      </pc:sldChg>
      <pc:sldChg chg="modSp del">
        <pc:chgData name="坂上　正人" userId="de84e2de-cc80-4e5f-88eb-721cffe1f0a2" providerId="ADAL" clId="{EA295599-5BF6-4EED-B61D-ADC02132DD58}" dt="2024-05-26T04:54:53.704" v="106" actId="47"/>
        <pc:sldMkLst>
          <pc:docMk/>
          <pc:sldMk cId="0" sldId="294"/>
        </pc:sldMkLst>
        <pc:spChg chg="mod">
          <ac:chgData name="坂上　正人" userId="de84e2de-cc80-4e5f-88eb-721cffe1f0a2" providerId="ADAL" clId="{EA295599-5BF6-4EED-B61D-ADC02132DD58}" dt="2024-05-26T04:53:37.960" v="103"/>
          <ac:spMkLst>
            <pc:docMk/>
            <pc:sldMk cId="0" sldId="294"/>
            <ac:spMk id="2" creationId="{96EE2306-704D-1381-A708-FEA20227C155}"/>
          </ac:spMkLst>
        </pc:spChg>
        <pc:spChg chg="mod">
          <ac:chgData name="坂上　正人" userId="de84e2de-cc80-4e5f-88eb-721cffe1f0a2" providerId="ADAL" clId="{EA295599-5BF6-4EED-B61D-ADC02132DD58}" dt="2024-05-26T04:53:37.960" v="103"/>
          <ac:spMkLst>
            <pc:docMk/>
            <pc:sldMk cId="0" sldId="294"/>
            <ac:spMk id="5" creationId="{280779B8-0397-33D8-A6B4-DE0B1073E037}"/>
          </ac:spMkLst>
        </pc:spChg>
        <pc:spChg chg="mod">
          <ac:chgData name="坂上　正人" userId="de84e2de-cc80-4e5f-88eb-721cffe1f0a2" providerId="ADAL" clId="{EA295599-5BF6-4EED-B61D-ADC02132DD58}" dt="2024-05-26T04:53:37.960" v="103"/>
          <ac:spMkLst>
            <pc:docMk/>
            <pc:sldMk cId="0" sldId="294"/>
            <ac:spMk id="963"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300"/>
        </pc:sldMkLst>
        <pc:spChg chg="mod">
          <ac:chgData name="坂上　正人" userId="de84e2de-cc80-4e5f-88eb-721cffe1f0a2" providerId="ADAL" clId="{EA295599-5BF6-4EED-B61D-ADC02132DD58}" dt="2024-05-26T04:53:37.960" v="103"/>
          <ac:spMkLst>
            <pc:docMk/>
            <pc:sldMk cId="0" sldId="300"/>
            <ac:spMk id="3" creationId="{30ED8670-3529-5836-4C00-8AB56CBFA024}"/>
          </ac:spMkLst>
        </pc:spChg>
      </pc:sldChg>
      <pc:sldChg chg="modSp del">
        <pc:chgData name="坂上　正人" userId="de84e2de-cc80-4e5f-88eb-721cffe1f0a2" providerId="ADAL" clId="{EA295599-5BF6-4EED-B61D-ADC02132DD58}" dt="2024-05-26T04:54:53.704" v="106" actId="47"/>
        <pc:sldMkLst>
          <pc:docMk/>
          <pc:sldMk cId="0" sldId="301"/>
        </pc:sldMkLst>
        <pc:spChg chg="mod">
          <ac:chgData name="坂上　正人" userId="de84e2de-cc80-4e5f-88eb-721cffe1f0a2" providerId="ADAL" clId="{EA295599-5BF6-4EED-B61D-ADC02132DD58}" dt="2024-05-26T04:53:37.960" v="103"/>
          <ac:spMkLst>
            <pc:docMk/>
            <pc:sldMk cId="0" sldId="301"/>
            <ac:spMk id="23" creationId="{3FA9ACA5-DF30-2FF9-98BC-AC9E90F9EAD9}"/>
          </ac:spMkLst>
        </pc:spChg>
        <pc:spChg chg="mod">
          <ac:chgData name="坂上　正人" userId="de84e2de-cc80-4e5f-88eb-721cffe1f0a2" providerId="ADAL" clId="{EA295599-5BF6-4EED-B61D-ADC02132DD58}" dt="2024-05-26T04:53:37.960" v="103"/>
          <ac:spMkLst>
            <pc:docMk/>
            <pc:sldMk cId="0" sldId="301"/>
            <ac:spMk id="24" creationId="{7884C4D4-69C9-B52B-47E2-B71D84AB463C}"/>
          </ac:spMkLst>
        </pc:spChg>
        <pc:spChg chg="mod">
          <ac:chgData name="坂上　正人" userId="de84e2de-cc80-4e5f-88eb-721cffe1f0a2" providerId="ADAL" clId="{EA295599-5BF6-4EED-B61D-ADC02132DD58}" dt="2024-05-26T04:53:37.960" v="103"/>
          <ac:spMkLst>
            <pc:docMk/>
            <pc:sldMk cId="0" sldId="301"/>
            <ac:spMk id="1122" creationId="{00000000-0000-0000-0000-000000000000}"/>
          </ac:spMkLst>
        </pc:spChg>
      </pc:sldChg>
      <pc:sldChg chg="addSp modSp add del mod modClrScheme chgLayout">
        <pc:chgData name="坂上　正人" userId="de84e2de-cc80-4e5f-88eb-721cffe1f0a2" providerId="ADAL" clId="{EA295599-5BF6-4EED-B61D-ADC02132DD58}" dt="2024-05-26T04:56:03.316" v="120" actId="47"/>
        <pc:sldMkLst>
          <pc:docMk/>
          <pc:sldMk cId="962405845" sldId="303"/>
        </pc:sldMkLst>
        <pc:spChg chg="add mod ord">
          <ac:chgData name="坂上　正人" userId="de84e2de-cc80-4e5f-88eb-721cffe1f0a2" providerId="ADAL" clId="{EA295599-5BF6-4EED-B61D-ADC02132DD58}" dt="2024-05-26T04:55:59.614" v="119" actId="700"/>
          <ac:spMkLst>
            <pc:docMk/>
            <pc:sldMk cId="962405845" sldId="303"/>
            <ac:spMk id="2" creationId="{F109BA3D-0961-71DC-8552-86EC8B0FBC50}"/>
          </ac:spMkLst>
        </pc:spChg>
        <pc:spChg chg="mod ord">
          <ac:chgData name="坂上　正人" userId="de84e2de-cc80-4e5f-88eb-721cffe1f0a2" providerId="ADAL" clId="{EA295599-5BF6-4EED-B61D-ADC02132DD58}" dt="2024-05-26T04:55:59.614" v="119" actId="700"/>
          <ac:spMkLst>
            <pc:docMk/>
            <pc:sldMk cId="962405845" sldId="303"/>
            <ac:spMk id="3" creationId="{9D0F8682-BCE7-4510-0BF2-366FEFFFD080}"/>
          </ac:spMkLst>
        </pc:spChg>
      </pc:sldChg>
      <pc:sldChg chg="modSp del">
        <pc:chgData name="坂上　正人" userId="de84e2de-cc80-4e5f-88eb-721cffe1f0a2" providerId="ADAL" clId="{EA295599-5BF6-4EED-B61D-ADC02132DD58}" dt="2024-05-26T04:54:53.704" v="106" actId="47"/>
        <pc:sldMkLst>
          <pc:docMk/>
          <pc:sldMk cId="708468173" sldId="306"/>
        </pc:sldMkLst>
        <pc:spChg chg="mod">
          <ac:chgData name="坂上　正人" userId="de84e2de-cc80-4e5f-88eb-721cffe1f0a2" providerId="ADAL" clId="{EA295599-5BF6-4EED-B61D-ADC02132DD58}" dt="2024-05-26T04:53:37.960" v="103"/>
          <ac:spMkLst>
            <pc:docMk/>
            <pc:sldMk cId="708468173" sldId="306"/>
            <ac:spMk id="2" creationId="{E740630D-0744-0ABD-958A-D3C06E03FD60}"/>
          </ac:spMkLst>
        </pc:spChg>
        <pc:spChg chg="mod">
          <ac:chgData name="坂上　正人" userId="de84e2de-cc80-4e5f-88eb-721cffe1f0a2" providerId="ADAL" clId="{EA295599-5BF6-4EED-B61D-ADC02132DD58}" dt="2024-05-26T04:53:37.960" v="103"/>
          <ac:spMkLst>
            <pc:docMk/>
            <pc:sldMk cId="708468173" sldId="306"/>
            <ac:spMk id="4" creationId="{78C700C8-5E38-C8FA-0005-0FD50139C3D5}"/>
          </ac:spMkLst>
        </pc:spChg>
        <pc:spChg chg="mod">
          <ac:chgData name="坂上　正人" userId="de84e2de-cc80-4e5f-88eb-721cffe1f0a2" providerId="ADAL" clId="{EA295599-5BF6-4EED-B61D-ADC02132DD58}" dt="2024-05-26T04:53:37.960" v="103"/>
          <ac:spMkLst>
            <pc:docMk/>
            <pc:sldMk cId="708468173" sldId="306"/>
            <ac:spMk id="228" creationId="{00000000-0000-0000-0000-000000000000}"/>
          </ac:spMkLst>
        </pc:spChg>
      </pc:sldChg>
      <pc:sldChg chg="modSp del">
        <pc:chgData name="坂上　正人" userId="de84e2de-cc80-4e5f-88eb-721cffe1f0a2" providerId="ADAL" clId="{EA295599-5BF6-4EED-B61D-ADC02132DD58}" dt="2024-05-26T04:54:53.704" v="106" actId="47"/>
        <pc:sldMkLst>
          <pc:docMk/>
          <pc:sldMk cId="2283663763" sldId="308"/>
        </pc:sldMkLst>
        <pc:spChg chg="mod">
          <ac:chgData name="坂上　正人" userId="de84e2de-cc80-4e5f-88eb-721cffe1f0a2" providerId="ADAL" clId="{EA295599-5BF6-4EED-B61D-ADC02132DD58}" dt="2024-05-26T04:53:37.960" v="103"/>
          <ac:spMkLst>
            <pc:docMk/>
            <pc:sldMk cId="2283663763" sldId="308"/>
            <ac:spMk id="2" creationId="{250F8BCF-165C-A0E7-7815-0CB5BE7E2C7F}"/>
          </ac:spMkLst>
        </pc:spChg>
        <pc:spChg chg="mod">
          <ac:chgData name="坂上　正人" userId="de84e2de-cc80-4e5f-88eb-721cffe1f0a2" providerId="ADAL" clId="{EA295599-5BF6-4EED-B61D-ADC02132DD58}" dt="2024-05-26T04:53:37.960" v="103"/>
          <ac:spMkLst>
            <pc:docMk/>
            <pc:sldMk cId="2283663763" sldId="308"/>
            <ac:spMk id="7" creationId="{EEA874B3-D3E3-5CC7-C1FC-1BB1D0A1956F}"/>
          </ac:spMkLst>
        </pc:spChg>
        <pc:spChg chg="mod">
          <ac:chgData name="坂上　正人" userId="de84e2de-cc80-4e5f-88eb-721cffe1f0a2" providerId="ADAL" clId="{EA295599-5BF6-4EED-B61D-ADC02132DD58}" dt="2024-05-26T04:53:37.960" v="103"/>
          <ac:spMkLst>
            <pc:docMk/>
            <pc:sldMk cId="2283663763" sldId="308"/>
            <ac:spMk id="8" creationId="{C4F77059-27B6-0B31-BC79-F91F9B26A864}"/>
          </ac:spMkLst>
        </pc:spChg>
        <pc:spChg chg="mod">
          <ac:chgData name="坂上　正人" userId="de84e2de-cc80-4e5f-88eb-721cffe1f0a2" providerId="ADAL" clId="{EA295599-5BF6-4EED-B61D-ADC02132DD58}" dt="2024-05-26T04:53:37.960" v="103"/>
          <ac:spMkLst>
            <pc:docMk/>
            <pc:sldMk cId="2283663763" sldId="308"/>
            <ac:spMk id="9" creationId="{05C22448-62E8-92BB-3935-754FA3641C3A}"/>
          </ac:spMkLst>
        </pc:spChg>
      </pc:sldChg>
      <pc:sldChg chg="modSp del">
        <pc:chgData name="坂上　正人" userId="de84e2de-cc80-4e5f-88eb-721cffe1f0a2" providerId="ADAL" clId="{EA295599-5BF6-4EED-B61D-ADC02132DD58}" dt="2024-05-26T04:54:53.704" v="106" actId="47"/>
        <pc:sldMkLst>
          <pc:docMk/>
          <pc:sldMk cId="1048478298" sldId="309"/>
        </pc:sldMkLst>
        <pc:spChg chg="mod">
          <ac:chgData name="坂上　正人" userId="de84e2de-cc80-4e5f-88eb-721cffe1f0a2" providerId="ADAL" clId="{EA295599-5BF6-4EED-B61D-ADC02132DD58}" dt="2024-05-26T04:53:37.960" v="103"/>
          <ac:spMkLst>
            <pc:docMk/>
            <pc:sldMk cId="1048478298" sldId="309"/>
            <ac:spMk id="2" creationId="{25CC613E-7BC9-1E2F-9B11-789EB9CCD6B8}"/>
          </ac:spMkLst>
        </pc:spChg>
        <pc:spChg chg="mod">
          <ac:chgData name="坂上　正人" userId="de84e2de-cc80-4e5f-88eb-721cffe1f0a2" providerId="ADAL" clId="{EA295599-5BF6-4EED-B61D-ADC02132DD58}" dt="2024-05-26T04:53:37.960" v="103"/>
          <ac:spMkLst>
            <pc:docMk/>
            <pc:sldMk cId="1048478298" sldId="309"/>
            <ac:spMk id="4" creationId="{276CDD38-AEA7-F14E-6364-122AECF8FA60}"/>
          </ac:spMkLst>
        </pc:spChg>
        <pc:spChg chg="mod">
          <ac:chgData name="坂上　正人" userId="de84e2de-cc80-4e5f-88eb-721cffe1f0a2" providerId="ADAL" clId="{EA295599-5BF6-4EED-B61D-ADC02132DD58}" dt="2024-05-26T04:53:37.960" v="103"/>
          <ac:spMkLst>
            <pc:docMk/>
            <pc:sldMk cId="1048478298" sldId="309"/>
            <ac:spMk id="9" creationId="{958B7F89-EFA1-84B2-2BA9-A3517106EE4D}"/>
          </ac:spMkLst>
        </pc:spChg>
      </pc:sldChg>
      <pc:sldChg chg="modSp del">
        <pc:chgData name="坂上　正人" userId="de84e2de-cc80-4e5f-88eb-721cffe1f0a2" providerId="ADAL" clId="{EA295599-5BF6-4EED-B61D-ADC02132DD58}" dt="2024-05-26T04:54:53.704" v="106" actId="47"/>
        <pc:sldMkLst>
          <pc:docMk/>
          <pc:sldMk cId="970006048" sldId="310"/>
        </pc:sldMkLst>
        <pc:spChg chg="mod">
          <ac:chgData name="坂上　正人" userId="de84e2de-cc80-4e5f-88eb-721cffe1f0a2" providerId="ADAL" clId="{EA295599-5BF6-4EED-B61D-ADC02132DD58}" dt="2024-05-26T04:53:37.960" v="103"/>
          <ac:spMkLst>
            <pc:docMk/>
            <pc:sldMk cId="970006048" sldId="310"/>
            <ac:spMk id="2" creationId="{EDC7D836-BFDF-8CA8-7F49-65A9AEC06A9B}"/>
          </ac:spMkLst>
        </pc:spChg>
        <pc:spChg chg="mod">
          <ac:chgData name="坂上　正人" userId="de84e2de-cc80-4e5f-88eb-721cffe1f0a2" providerId="ADAL" clId="{EA295599-5BF6-4EED-B61D-ADC02132DD58}" dt="2024-05-26T04:53:37.960" v="103"/>
          <ac:spMkLst>
            <pc:docMk/>
            <pc:sldMk cId="970006048" sldId="310"/>
            <ac:spMk id="3" creationId="{1BB10E04-D26F-2570-CF04-8B13F67F82DE}"/>
          </ac:spMkLst>
        </pc:spChg>
        <pc:spChg chg="mod">
          <ac:chgData name="坂上　正人" userId="de84e2de-cc80-4e5f-88eb-721cffe1f0a2" providerId="ADAL" clId="{EA295599-5BF6-4EED-B61D-ADC02132DD58}" dt="2024-05-26T04:53:37.960" v="103"/>
          <ac:spMkLst>
            <pc:docMk/>
            <pc:sldMk cId="970006048" sldId="310"/>
            <ac:spMk id="4" creationId="{F1CCE231-83BA-7615-D6EF-B58B361D7206}"/>
          </ac:spMkLst>
        </pc:spChg>
      </pc:sldChg>
      <pc:sldChg chg="modSp del">
        <pc:chgData name="坂上　正人" userId="de84e2de-cc80-4e5f-88eb-721cffe1f0a2" providerId="ADAL" clId="{EA295599-5BF6-4EED-B61D-ADC02132DD58}" dt="2024-05-26T04:54:53.704" v="106" actId="47"/>
        <pc:sldMkLst>
          <pc:docMk/>
          <pc:sldMk cId="1001032470" sldId="324"/>
        </pc:sldMkLst>
        <pc:spChg chg="mod">
          <ac:chgData name="坂上　正人" userId="de84e2de-cc80-4e5f-88eb-721cffe1f0a2" providerId="ADAL" clId="{EA295599-5BF6-4EED-B61D-ADC02132DD58}" dt="2024-05-26T04:53:37.960" v="103"/>
          <ac:spMkLst>
            <pc:docMk/>
            <pc:sldMk cId="1001032470" sldId="324"/>
            <ac:spMk id="2" creationId="{F410158D-7507-4A96-A1FD-3E60235ABE94}"/>
          </ac:spMkLst>
        </pc:spChg>
        <pc:spChg chg="mod">
          <ac:chgData name="坂上　正人" userId="de84e2de-cc80-4e5f-88eb-721cffe1f0a2" providerId="ADAL" clId="{EA295599-5BF6-4EED-B61D-ADC02132DD58}" dt="2024-05-26T04:53:37.960" v="103"/>
          <ac:spMkLst>
            <pc:docMk/>
            <pc:sldMk cId="1001032470" sldId="324"/>
            <ac:spMk id="3" creationId="{7E6CE796-5F6F-4682-9964-7C7B4BC6EF43}"/>
          </ac:spMkLst>
        </pc:spChg>
        <pc:spChg chg="mod">
          <ac:chgData name="坂上　正人" userId="de84e2de-cc80-4e5f-88eb-721cffe1f0a2" providerId="ADAL" clId="{EA295599-5BF6-4EED-B61D-ADC02132DD58}" dt="2024-05-26T04:53:37.960" v="103"/>
          <ac:spMkLst>
            <pc:docMk/>
            <pc:sldMk cId="1001032470" sldId="324"/>
            <ac:spMk id="9" creationId="{CFCFAFCD-25B8-4671-91C0-2258F08B387D}"/>
          </ac:spMkLst>
        </pc:spChg>
      </pc:sldChg>
      <pc:sldChg chg="modSp del">
        <pc:chgData name="坂上　正人" userId="de84e2de-cc80-4e5f-88eb-721cffe1f0a2" providerId="ADAL" clId="{EA295599-5BF6-4EED-B61D-ADC02132DD58}" dt="2024-05-26T04:54:53.704" v="106" actId="47"/>
        <pc:sldMkLst>
          <pc:docMk/>
          <pc:sldMk cId="602431187" sldId="326"/>
        </pc:sldMkLst>
        <pc:spChg chg="mod">
          <ac:chgData name="坂上　正人" userId="de84e2de-cc80-4e5f-88eb-721cffe1f0a2" providerId="ADAL" clId="{EA295599-5BF6-4EED-B61D-ADC02132DD58}" dt="2024-05-26T04:53:37.960" v="103"/>
          <ac:spMkLst>
            <pc:docMk/>
            <pc:sldMk cId="602431187" sldId="326"/>
            <ac:spMk id="3" creationId="{F71B9DAC-E029-5857-B4FB-5BD35BC7762C}"/>
          </ac:spMkLst>
        </pc:spChg>
        <pc:spChg chg="mod">
          <ac:chgData name="坂上　正人" userId="de84e2de-cc80-4e5f-88eb-721cffe1f0a2" providerId="ADAL" clId="{EA295599-5BF6-4EED-B61D-ADC02132DD58}" dt="2024-05-26T04:53:37.960" v="103"/>
          <ac:spMkLst>
            <pc:docMk/>
            <pc:sldMk cId="602431187" sldId="326"/>
            <ac:spMk id="6" creationId="{4E27853A-5ED5-3FBA-D62B-87A418BA0013}"/>
          </ac:spMkLst>
        </pc:spChg>
        <pc:spChg chg="mod">
          <ac:chgData name="坂上　正人" userId="de84e2de-cc80-4e5f-88eb-721cffe1f0a2" providerId="ADAL" clId="{EA295599-5BF6-4EED-B61D-ADC02132DD58}" dt="2024-05-26T04:53:37.960" v="103"/>
          <ac:spMkLst>
            <pc:docMk/>
            <pc:sldMk cId="602431187" sldId="326"/>
            <ac:spMk id="7" creationId="{C6427C86-BD12-4FCE-2A38-10343E4C9CE6}"/>
          </ac:spMkLst>
        </pc:spChg>
        <pc:spChg chg="mod">
          <ac:chgData name="坂上　正人" userId="de84e2de-cc80-4e5f-88eb-721cffe1f0a2" providerId="ADAL" clId="{EA295599-5BF6-4EED-B61D-ADC02132DD58}" dt="2024-05-26T04:53:37.960" v="103"/>
          <ac:spMkLst>
            <pc:docMk/>
            <pc:sldMk cId="602431187" sldId="326"/>
            <ac:spMk id="300" creationId="{00000000-0000-0000-0000-000000000000}"/>
          </ac:spMkLst>
        </pc:spChg>
      </pc:sldChg>
      <pc:sldChg chg="modSp del">
        <pc:chgData name="坂上　正人" userId="de84e2de-cc80-4e5f-88eb-721cffe1f0a2" providerId="ADAL" clId="{EA295599-5BF6-4EED-B61D-ADC02132DD58}" dt="2024-05-26T04:54:53.704" v="106" actId="47"/>
        <pc:sldMkLst>
          <pc:docMk/>
          <pc:sldMk cId="1478526469" sldId="327"/>
        </pc:sldMkLst>
        <pc:spChg chg="mod">
          <ac:chgData name="坂上　正人" userId="de84e2de-cc80-4e5f-88eb-721cffe1f0a2" providerId="ADAL" clId="{EA295599-5BF6-4EED-B61D-ADC02132DD58}" dt="2024-05-26T04:53:37.960" v="103"/>
          <ac:spMkLst>
            <pc:docMk/>
            <pc:sldMk cId="1478526469" sldId="327"/>
            <ac:spMk id="4" creationId="{3673D17A-902E-3DA4-A75B-9234971B7030}"/>
          </ac:spMkLst>
        </pc:spChg>
        <pc:spChg chg="mod">
          <ac:chgData name="坂上　正人" userId="de84e2de-cc80-4e5f-88eb-721cffe1f0a2" providerId="ADAL" clId="{EA295599-5BF6-4EED-B61D-ADC02132DD58}" dt="2024-05-26T04:53:37.960" v="103"/>
          <ac:spMkLst>
            <pc:docMk/>
            <pc:sldMk cId="1478526469" sldId="327"/>
            <ac:spMk id="5" creationId="{3F998CDF-9B0A-4DEE-CFA0-11B8A89E0B3B}"/>
          </ac:spMkLst>
        </pc:spChg>
        <pc:spChg chg="mod">
          <ac:chgData name="坂上　正人" userId="de84e2de-cc80-4e5f-88eb-721cffe1f0a2" providerId="ADAL" clId="{EA295599-5BF6-4EED-B61D-ADC02132DD58}" dt="2024-05-26T04:53:37.960" v="103"/>
          <ac:spMkLst>
            <pc:docMk/>
            <pc:sldMk cId="1478526469" sldId="327"/>
            <ac:spMk id="6" creationId="{80801238-86C4-6AA3-6349-54446AE3014B}"/>
          </ac:spMkLst>
        </pc:spChg>
        <pc:spChg chg="mod">
          <ac:chgData name="坂上　正人" userId="de84e2de-cc80-4e5f-88eb-721cffe1f0a2" providerId="ADAL" clId="{EA295599-5BF6-4EED-B61D-ADC02132DD58}" dt="2024-05-26T04:53:37.960" v="103"/>
          <ac:spMkLst>
            <pc:docMk/>
            <pc:sldMk cId="1478526469" sldId="327"/>
            <ac:spMk id="338" creationId="{00000000-0000-0000-0000-000000000000}"/>
          </ac:spMkLst>
        </pc:spChg>
      </pc:sldChg>
      <pc:sldChg chg="modSp del">
        <pc:chgData name="坂上　正人" userId="de84e2de-cc80-4e5f-88eb-721cffe1f0a2" providerId="ADAL" clId="{EA295599-5BF6-4EED-B61D-ADC02132DD58}" dt="2024-05-26T04:54:53.704" v="106" actId="47"/>
        <pc:sldMkLst>
          <pc:docMk/>
          <pc:sldMk cId="2369130973" sldId="328"/>
        </pc:sldMkLst>
        <pc:spChg chg="mod">
          <ac:chgData name="坂上　正人" userId="de84e2de-cc80-4e5f-88eb-721cffe1f0a2" providerId="ADAL" clId="{EA295599-5BF6-4EED-B61D-ADC02132DD58}" dt="2024-05-26T04:53:37.960" v="103"/>
          <ac:spMkLst>
            <pc:docMk/>
            <pc:sldMk cId="2369130973" sldId="328"/>
            <ac:spMk id="2" creationId="{063D18B7-0FF3-9F48-1767-47D6A14014AB}"/>
          </ac:spMkLst>
        </pc:spChg>
        <pc:spChg chg="mod">
          <ac:chgData name="坂上　正人" userId="de84e2de-cc80-4e5f-88eb-721cffe1f0a2" providerId="ADAL" clId="{EA295599-5BF6-4EED-B61D-ADC02132DD58}" dt="2024-05-26T04:53:37.960" v="103"/>
          <ac:spMkLst>
            <pc:docMk/>
            <pc:sldMk cId="2369130973" sldId="328"/>
            <ac:spMk id="4" creationId="{4DBB1868-85B2-4812-FA49-D53F1198DA99}"/>
          </ac:spMkLst>
        </pc:spChg>
        <pc:spChg chg="mod">
          <ac:chgData name="坂上　正人" userId="de84e2de-cc80-4e5f-88eb-721cffe1f0a2" providerId="ADAL" clId="{EA295599-5BF6-4EED-B61D-ADC02132DD58}" dt="2024-05-26T04:53:37.960" v="103"/>
          <ac:spMkLst>
            <pc:docMk/>
            <pc:sldMk cId="2369130973" sldId="328"/>
            <ac:spMk id="353" creationId="{00000000-0000-0000-0000-000000000000}"/>
          </ac:spMkLst>
        </pc:spChg>
      </pc:sldChg>
      <pc:sldChg chg="modSp del">
        <pc:chgData name="坂上　正人" userId="de84e2de-cc80-4e5f-88eb-721cffe1f0a2" providerId="ADAL" clId="{EA295599-5BF6-4EED-B61D-ADC02132DD58}" dt="2024-05-26T04:54:53.704" v="106" actId="47"/>
        <pc:sldMkLst>
          <pc:docMk/>
          <pc:sldMk cId="3136269291" sldId="329"/>
        </pc:sldMkLst>
        <pc:spChg chg="mod">
          <ac:chgData name="坂上　正人" userId="de84e2de-cc80-4e5f-88eb-721cffe1f0a2" providerId="ADAL" clId="{EA295599-5BF6-4EED-B61D-ADC02132DD58}" dt="2024-05-26T04:53:37.960" v="103"/>
          <ac:spMkLst>
            <pc:docMk/>
            <pc:sldMk cId="3136269291" sldId="329"/>
            <ac:spMk id="3" creationId="{DF20872F-D167-C313-79C0-6E9021BB2761}"/>
          </ac:spMkLst>
        </pc:spChg>
        <pc:spChg chg="mod">
          <ac:chgData name="坂上　正人" userId="de84e2de-cc80-4e5f-88eb-721cffe1f0a2" providerId="ADAL" clId="{EA295599-5BF6-4EED-B61D-ADC02132DD58}" dt="2024-05-26T04:53:37.960" v="103"/>
          <ac:spMkLst>
            <pc:docMk/>
            <pc:sldMk cId="3136269291" sldId="329"/>
            <ac:spMk id="4" creationId="{F144B337-81DE-16CF-C93D-07AFFD33381F}"/>
          </ac:spMkLst>
        </pc:spChg>
        <pc:spChg chg="mod">
          <ac:chgData name="坂上　正人" userId="de84e2de-cc80-4e5f-88eb-721cffe1f0a2" providerId="ADAL" clId="{EA295599-5BF6-4EED-B61D-ADC02132DD58}" dt="2024-05-26T04:53:37.960" v="103"/>
          <ac:spMkLst>
            <pc:docMk/>
            <pc:sldMk cId="3136269291" sldId="329"/>
            <ac:spMk id="5" creationId="{D1A87AD2-30EF-12BB-6566-D63E9FB530F1}"/>
          </ac:spMkLst>
        </pc:spChg>
      </pc:sldChg>
      <pc:sldChg chg="modSp del">
        <pc:chgData name="坂上　正人" userId="de84e2de-cc80-4e5f-88eb-721cffe1f0a2" providerId="ADAL" clId="{EA295599-5BF6-4EED-B61D-ADC02132DD58}" dt="2024-05-26T04:54:53.704" v="106" actId="47"/>
        <pc:sldMkLst>
          <pc:docMk/>
          <pc:sldMk cId="1033738990" sldId="334"/>
        </pc:sldMkLst>
        <pc:spChg chg="mod">
          <ac:chgData name="坂上　正人" userId="de84e2de-cc80-4e5f-88eb-721cffe1f0a2" providerId="ADAL" clId="{EA295599-5BF6-4EED-B61D-ADC02132DD58}" dt="2024-05-26T04:53:37.960" v="103"/>
          <ac:spMkLst>
            <pc:docMk/>
            <pc:sldMk cId="1033738990" sldId="334"/>
            <ac:spMk id="2" creationId="{72249B4A-9C34-C24A-4F1F-E1C2C135719C}"/>
          </ac:spMkLst>
        </pc:spChg>
        <pc:spChg chg="mod">
          <ac:chgData name="坂上　正人" userId="de84e2de-cc80-4e5f-88eb-721cffe1f0a2" providerId="ADAL" clId="{EA295599-5BF6-4EED-B61D-ADC02132DD58}" dt="2024-05-26T04:53:37.960" v="103"/>
          <ac:spMkLst>
            <pc:docMk/>
            <pc:sldMk cId="1033738990" sldId="334"/>
            <ac:spMk id="3" creationId="{8AC033EE-1224-069A-FB9F-C96470024DDA}"/>
          </ac:spMkLst>
        </pc:spChg>
      </pc:sldChg>
      <pc:sldChg chg="modSp del">
        <pc:chgData name="坂上　正人" userId="de84e2de-cc80-4e5f-88eb-721cffe1f0a2" providerId="ADAL" clId="{EA295599-5BF6-4EED-B61D-ADC02132DD58}" dt="2024-05-26T04:54:53.704" v="106" actId="47"/>
        <pc:sldMkLst>
          <pc:docMk/>
          <pc:sldMk cId="1069844175" sldId="335"/>
        </pc:sldMkLst>
        <pc:spChg chg="mod">
          <ac:chgData name="坂上　正人" userId="de84e2de-cc80-4e5f-88eb-721cffe1f0a2" providerId="ADAL" clId="{EA295599-5BF6-4EED-B61D-ADC02132DD58}" dt="2024-05-26T04:53:37.960" v="103"/>
          <ac:spMkLst>
            <pc:docMk/>
            <pc:sldMk cId="1069844175" sldId="335"/>
            <ac:spMk id="2" creationId="{D4A9A543-5291-82AC-3B0E-EDBDD85D93C0}"/>
          </ac:spMkLst>
        </pc:spChg>
        <pc:spChg chg="mod">
          <ac:chgData name="坂上　正人" userId="de84e2de-cc80-4e5f-88eb-721cffe1f0a2" providerId="ADAL" clId="{EA295599-5BF6-4EED-B61D-ADC02132DD58}" dt="2024-05-26T04:53:37.960" v="103"/>
          <ac:spMkLst>
            <pc:docMk/>
            <pc:sldMk cId="1069844175" sldId="335"/>
            <ac:spMk id="3" creationId="{8AC033EE-1224-069A-FB9F-C96470024DDA}"/>
          </ac:spMkLst>
        </pc:spChg>
      </pc:sldChg>
      <pc:sldChg chg="modSp del">
        <pc:chgData name="坂上　正人" userId="de84e2de-cc80-4e5f-88eb-721cffe1f0a2" providerId="ADAL" clId="{EA295599-5BF6-4EED-B61D-ADC02132DD58}" dt="2024-05-26T04:54:53.704" v="106" actId="47"/>
        <pc:sldMkLst>
          <pc:docMk/>
          <pc:sldMk cId="0" sldId="337"/>
        </pc:sldMkLst>
        <pc:spChg chg="mod">
          <ac:chgData name="坂上　正人" userId="de84e2de-cc80-4e5f-88eb-721cffe1f0a2" providerId="ADAL" clId="{EA295599-5BF6-4EED-B61D-ADC02132DD58}" dt="2024-05-26T04:53:37.960" v="103"/>
          <ac:spMkLst>
            <pc:docMk/>
            <pc:sldMk cId="0" sldId="337"/>
            <ac:spMk id="3" creationId="{828F039E-A2D4-4388-1333-F786B2931BC3}"/>
          </ac:spMkLst>
        </pc:spChg>
        <pc:spChg chg="mod">
          <ac:chgData name="坂上　正人" userId="de84e2de-cc80-4e5f-88eb-721cffe1f0a2" providerId="ADAL" clId="{EA295599-5BF6-4EED-B61D-ADC02132DD58}" dt="2024-05-26T04:53:37.960" v="103"/>
          <ac:spMkLst>
            <pc:docMk/>
            <pc:sldMk cId="0" sldId="337"/>
            <ac:spMk id="8" creationId="{D065BE61-4AC7-6E82-0229-7CDE35C599B4}"/>
          </ac:spMkLst>
        </pc:spChg>
        <pc:spChg chg="mod">
          <ac:chgData name="坂上　正人" userId="de84e2de-cc80-4e5f-88eb-721cffe1f0a2" providerId="ADAL" clId="{EA295599-5BF6-4EED-B61D-ADC02132DD58}" dt="2024-05-26T04:53:37.960" v="103"/>
          <ac:spMkLst>
            <pc:docMk/>
            <pc:sldMk cId="0" sldId="337"/>
            <ac:spMk id="9" creationId="{3650599D-73E8-934D-2511-310C3CAFAFB7}"/>
          </ac:spMkLst>
        </pc:spChg>
      </pc:sldChg>
      <pc:sldChg chg="modSp del">
        <pc:chgData name="坂上　正人" userId="de84e2de-cc80-4e5f-88eb-721cffe1f0a2" providerId="ADAL" clId="{EA295599-5BF6-4EED-B61D-ADC02132DD58}" dt="2024-05-26T04:54:53.704" v="106" actId="47"/>
        <pc:sldMkLst>
          <pc:docMk/>
          <pc:sldMk cId="4075863833" sldId="338"/>
        </pc:sldMkLst>
        <pc:spChg chg="mod">
          <ac:chgData name="坂上　正人" userId="de84e2de-cc80-4e5f-88eb-721cffe1f0a2" providerId="ADAL" clId="{EA295599-5BF6-4EED-B61D-ADC02132DD58}" dt="2024-05-26T04:53:37.960" v="103"/>
          <ac:spMkLst>
            <pc:docMk/>
            <pc:sldMk cId="4075863833" sldId="338"/>
            <ac:spMk id="2" creationId="{8A442A95-79E1-483F-FCB6-A40C7FC184E7}"/>
          </ac:spMkLst>
        </pc:spChg>
        <pc:spChg chg="mod">
          <ac:chgData name="坂上　正人" userId="de84e2de-cc80-4e5f-88eb-721cffe1f0a2" providerId="ADAL" clId="{EA295599-5BF6-4EED-B61D-ADC02132DD58}" dt="2024-05-26T04:53:37.960" v="103"/>
          <ac:spMkLst>
            <pc:docMk/>
            <pc:sldMk cId="4075863833" sldId="338"/>
            <ac:spMk id="4" creationId="{20E6EE74-0FE5-E0F7-2597-4DF980D57B67}"/>
          </ac:spMkLst>
        </pc:spChg>
        <pc:spChg chg="mod">
          <ac:chgData name="坂上　正人" userId="de84e2de-cc80-4e5f-88eb-721cffe1f0a2" providerId="ADAL" clId="{EA295599-5BF6-4EED-B61D-ADC02132DD58}" dt="2024-05-26T04:53:37.960" v="103"/>
          <ac:spMkLst>
            <pc:docMk/>
            <pc:sldMk cId="4075863833" sldId="338"/>
            <ac:spMk id="496"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339"/>
        </pc:sldMkLst>
        <pc:spChg chg="mod">
          <ac:chgData name="坂上　正人" userId="de84e2de-cc80-4e5f-88eb-721cffe1f0a2" providerId="ADAL" clId="{EA295599-5BF6-4EED-B61D-ADC02132DD58}" dt="2024-05-26T04:53:37.960" v="103"/>
          <ac:spMkLst>
            <pc:docMk/>
            <pc:sldMk cId="0" sldId="339"/>
            <ac:spMk id="3" creationId="{19780AE3-555E-4816-E0E3-2B3CFC50E256}"/>
          </ac:spMkLst>
        </pc:spChg>
        <pc:spChg chg="mod">
          <ac:chgData name="坂上　正人" userId="de84e2de-cc80-4e5f-88eb-721cffe1f0a2" providerId="ADAL" clId="{EA295599-5BF6-4EED-B61D-ADC02132DD58}" dt="2024-05-26T04:53:37.960" v="103"/>
          <ac:spMkLst>
            <pc:docMk/>
            <pc:sldMk cId="0" sldId="339"/>
            <ac:spMk id="8" creationId="{67CB8318-D0EC-2AD9-1D05-8B80D62156E9}"/>
          </ac:spMkLst>
        </pc:spChg>
        <pc:spChg chg="mod">
          <ac:chgData name="坂上　正人" userId="de84e2de-cc80-4e5f-88eb-721cffe1f0a2" providerId="ADAL" clId="{EA295599-5BF6-4EED-B61D-ADC02132DD58}" dt="2024-05-26T04:53:37.960" v="103"/>
          <ac:spMkLst>
            <pc:docMk/>
            <pc:sldMk cId="0" sldId="339"/>
            <ac:spMk id="1100" creationId="{00000000-0000-0000-0000-000000000000}"/>
          </ac:spMkLst>
        </pc:spChg>
      </pc:sldChg>
      <pc:sldChg chg="modSp del">
        <pc:chgData name="坂上　正人" userId="de84e2de-cc80-4e5f-88eb-721cffe1f0a2" providerId="ADAL" clId="{EA295599-5BF6-4EED-B61D-ADC02132DD58}" dt="2024-05-26T04:54:53.704" v="106" actId="47"/>
        <pc:sldMkLst>
          <pc:docMk/>
          <pc:sldMk cId="757220051" sldId="340"/>
        </pc:sldMkLst>
        <pc:spChg chg="mod">
          <ac:chgData name="坂上　正人" userId="de84e2de-cc80-4e5f-88eb-721cffe1f0a2" providerId="ADAL" clId="{EA295599-5BF6-4EED-B61D-ADC02132DD58}" dt="2024-05-26T04:53:37.960" v="103"/>
          <ac:spMkLst>
            <pc:docMk/>
            <pc:sldMk cId="757220051" sldId="340"/>
            <ac:spMk id="3" creationId="{30ED8670-3529-5836-4C00-8AB56CBFA024}"/>
          </ac:spMkLst>
        </pc:spChg>
      </pc:sldChg>
      <pc:sldChg chg="modSp del">
        <pc:chgData name="坂上　正人" userId="de84e2de-cc80-4e5f-88eb-721cffe1f0a2" providerId="ADAL" clId="{EA295599-5BF6-4EED-B61D-ADC02132DD58}" dt="2024-05-26T04:54:53.704" v="106" actId="47"/>
        <pc:sldMkLst>
          <pc:docMk/>
          <pc:sldMk cId="3952720265" sldId="341"/>
        </pc:sldMkLst>
        <pc:spChg chg="mod">
          <ac:chgData name="坂上　正人" userId="de84e2de-cc80-4e5f-88eb-721cffe1f0a2" providerId="ADAL" clId="{EA295599-5BF6-4EED-B61D-ADC02132DD58}" dt="2024-05-26T04:53:37.960" v="103"/>
          <ac:spMkLst>
            <pc:docMk/>
            <pc:sldMk cId="3952720265" sldId="341"/>
            <ac:spMk id="3" creationId="{5547505F-0589-D51D-AD1F-9B3CFB695FB4}"/>
          </ac:spMkLst>
        </pc:spChg>
        <pc:spChg chg="mod">
          <ac:chgData name="坂上　正人" userId="de84e2de-cc80-4e5f-88eb-721cffe1f0a2" providerId="ADAL" clId="{EA295599-5BF6-4EED-B61D-ADC02132DD58}" dt="2024-05-26T04:53:37.960" v="103"/>
          <ac:spMkLst>
            <pc:docMk/>
            <pc:sldMk cId="3952720265" sldId="341"/>
            <ac:spMk id="4" creationId="{B2E97265-6AA0-0060-7EA9-B777F64D3084}"/>
          </ac:spMkLst>
        </pc:spChg>
        <pc:spChg chg="mod">
          <ac:chgData name="坂上　正人" userId="de84e2de-cc80-4e5f-88eb-721cffe1f0a2" providerId="ADAL" clId="{EA295599-5BF6-4EED-B61D-ADC02132DD58}" dt="2024-05-26T04:53:37.960" v="103"/>
          <ac:spMkLst>
            <pc:docMk/>
            <pc:sldMk cId="3952720265" sldId="341"/>
            <ac:spMk id="1100" creationId="{00000000-0000-0000-0000-000000000000}"/>
          </ac:spMkLst>
        </pc:spChg>
      </pc:sldChg>
      <pc:sldChg chg="modSp del">
        <pc:chgData name="坂上　正人" userId="de84e2de-cc80-4e5f-88eb-721cffe1f0a2" providerId="ADAL" clId="{EA295599-5BF6-4EED-B61D-ADC02132DD58}" dt="2024-05-26T04:54:53.704" v="106" actId="47"/>
        <pc:sldMkLst>
          <pc:docMk/>
          <pc:sldMk cId="697981758" sldId="342"/>
        </pc:sldMkLst>
        <pc:spChg chg="mod">
          <ac:chgData name="坂上　正人" userId="de84e2de-cc80-4e5f-88eb-721cffe1f0a2" providerId="ADAL" clId="{EA295599-5BF6-4EED-B61D-ADC02132DD58}" dt="2024-05-26T04:53:37.960" v="103"/>
          <ac:spMkLst>
            <pc:docMk/>
            <pc:sldMk cId="697981758" sldId="342"/>
            <ac:spMk id="21" creationId="{2A084D95-C55D-49FE-E93A-4CA89A67D321}"/>
          </ac:spMkLst>
        </pc:spChg>
        <pc:spChg chg="mod">
          <ac:chgData name="坂上　正人" userId="de84e2de-cc80-4e5f-88eb-721cffe1f0a2" providerId="ADAL" clId="{EA295599-5BF6-4EED-B61D-ADC02132DD58}" dt="2024-05-26T04:53:37.960" v="103"/>
          <ac:spMkLst>
            <pc:docMk/>
            <pc:sldMk cId="697981758" sldId="342"/>
            <ac:spMk id="22" creationId="{FE5B045A-755B-4171-9C6C-1C58611B903C}"/>
          </ac:spMkLst>
        </pc:spChg>
        <pc:spChg chg="mod">
          <ac:chgData name="坂上　正人" userId="de84e2de-cc80-4e5f-88eb-721cffe1f0a2" providerId="ADAL" clId="{EA295599-5BF6-4EED-B61D-ADC02132DD58}" dt="2024-05-26T04:53:37.960" v="103"/>
          <ac:spMkLst>
            <pc:docMk/>
            <pc:sldMk cId="697981758" sldId="342"/>
            <ac:spMk id="1122" creationId="{00000000-0000-0000-0000-000000000000}"/>
          </ac:spMkLst>
        </pc:spChg>
      </pc:sldChg>
      <pc:sldChg chg="modSp del">
        <pc:chgData name="坂上　正人" userId="de84e2de-cc80-4e5f-88eb-721cffe1f0a2" providerId="ADAL" clId="{EA295599-5BF6-4EED-B61D-ADC02132DD58}" dt="2024-05-26T04:54:53.704" v="106" actId="47"/>
        <pc:sldMkLst>
          <pc:docMk/>
          <pc:sldMk cId="3182220709" sldId="343"/>
        </pc:sldMkLst>
        <pc:spChg chg="mod">
          <ac:chgData name="坂上　正人" userId="de84e2de-cc80-4e5f-88eb-721cffe1f0a2" providerId="ADAL" clId="{EA295599-5BF6-4EED-B61D-ADC02132DD58}" dt="2024-05-26T04:53:37.960" v="103"/>
          <ac:spMkLst>
            <pc:docMk/>
            <pc:sldMk cId="3182220709" sldId="343"/>
            <ac:spMk id="3" creationId="{30ED8670-3529-5836-4C00-8AB56CBFA024}"/>
          </ac:spMkLst>
        </pc:spChg>
      </pc:sldChg>
      <pc:sldChg chg="modSp del">
        <pc:chgData name="坂上　正人" userId="de84e2de-cc80-4e5f-88eb-721cffe1f0a2" providerId="ADAL" clId="{EA295599-5BF6-4EED-B61D-ADC02132DD58}" dt="2024-05-26T04:54:53.704" v="106" actId="47"/>
        <pc:sldMkLst>
          <pc:docMk/>
          <pc:sldMk cId="2621550786" sldId="344"/>
        </pc:sldMkLst>
        <pc:spChg chg="mod">
          <ac:chgData name="坂上　正人" userId="de84e2de-cc80-4e5f-88eb-721cffe1f0a2" providerId="ADAL" clId="{EA295599-5BF6-4EED-B61D-ADC02132DD58}" dt="2024-05-26T04:53:37.960" v="103"/>
          <ac:spMkLst>
            <pc:docMk/>
            <pc:sldMk cId="2621550786" sldId="344"/>
            <ac:spMk id="3" creationId="{30ED8670-3529-5836-4C00-8AB56CBFA024}"/>
          </ac:spMkLst>
        </pc:spChg>
      </pc:sldChg>
      <pc:sldChg chg="modSp del">
        <pc:chgData name="坂上　正人" userId="de84e2de-cc80-4e5f-88eb-721cffe1f0a2" providerId="ADAL" clId="{EA295599-5BF6-4EED-B61D-ADC02132DD58}" dt="2024-05-26T04:54:53.704" v="106" actId="47"/>
        <pc:sldMkLst>
          <pc:docMk/>
          <pc:sldMk cId="4063457675" sldId="345"/>
        </pc:sldMkLst>
        <pc:spChg chg="mod">
          <ac:chgData name="坂上　正人" userId="de84e2de-cc80-4e5f-88eb-721cffe1f0a2" providerId="ADAL" clId="{EA295599-5BF6-4EED-B61D-ADC02132DD58}" dt="2024-05-26T04:53:37.960" v="103"/>
          <ac:spMkLst>
            <pc:docMk/>
            <pc:sldMk cId="4063457675" sldId="345"/>
            <ac:spMk id="13" creationId="{D9675766-59DF-DFDB-E757-E4A68698624C}"/>
          </ac:spMkLst>
        </pc:spChg>
        <pc:spChg chg="mod">
          <ac:chgData name="坂上　正人" userId="de84e2de-cc80-4e5f-88eb-721cffe1f0a2" providerId="ADAL" clId="{EA295599-5BF6-4EED-B61D-ADC02132DD58}" dt="2024-05-26T04:53:37.960" v="103"/>
          <ac:spMkLst>
            <pc:docMk/>
            <pc:sldMk cId="4063457675" sldId="345"/>
            <ac:spMk id="19" creationId="{1990B509-6DB2-F280-FBC5-1F590B84FEF8}"/>
          </ac:spMkLst>
        </pc:spChg>
        <pc:spChg chg="mod">
          <ac:chgData name="坂上　正人" userId="de84e2de-cc80-4e5f-88eb-721cffe1f0a2" providerId="ADAL" clId="{EA295599-5BF6-4EED-B61D-ADC02132DD58}" dt="2024-05-26T04:53:37.960" v="103"/>
          <ac:spMkLst>
            <pc:docMk/>
            <pc:sldMk cId="4063457675" sldId="345"/>
            <ac:spMk id="1122" creationId="{00000000-0000-0000-0000-000000000000}"/>
          </ac:spMkLst>
        </pc:spChg>
      </pc:sldChg>
      <pc:sldChg chg="modSp del">
        <pc:chgData name="坂上　正人" userId="de84e2de-cc80-4e5f-88eb-721cffe1f0a2" providerId="ADAL" clId="{EA295599-5BF6-4EED-B61D-ADC02132DD58}" dt="2024-05-26T04:54:53.704" v="106" actId="47"/>
        <pc:sldMkLst>
          <pc:docMk/>
          <pc:sldMk cId="821574894" sldId="350"/>
        </pc:sldMkLst>
        <pc:spChg chg="mod">
          <ac:chgData name="坂上　正人" userId="de84e2de-cc80-4e5f-88eb-721cffe1f0a2" providerId="ADAL" clId="{EA295599-5BF6-4EED-B61D-ADC02132DD58}" dt="2024-05-26T04:53:37.960" v="103"/>
          <ac:spMkLst>
            <pc:docMk/>
            <pc:sldMk cId="821574894" sldId="350"/>
            <ac:spMk id="2" creationId="{4DAAC6CA-60BF-155B-42AC-4733704A2714}"/>
          </ac:spMkLst>
        </pc:spChg>
        <pc:spChg chg="mod">
          <ac:chgData name="坂上　正人" userId="de84e2de-cc80-4e5f-88eb-721cffe1f0a2" providerId="ADAL" clId="{EA295599-5BF6-4EED-B61D-ADC02132DD58}" dt="2024-05-26T04:53:37.960" v="103"/>
          <ac:spMkLst>
            <pc:docMk/>
            <pc:sldMk cId="821574894" sldId="350"/>
            <ac:spMk id="8" creationId="{0B547F51-9312-8233-B995-80D5BDBC95C5}"/>
          </ac:spMkLst>
        </pc:spChg>
        <pc:spChg chg="mod">
          <ac:chgData name="坂上　正人" userId="de84e2de-cc80-4e5f-88eb-721cffe1f0a2" providerId="ADAL" clId="{EA295599-5BF6-4EED-B61D-ADC02132DD58}" dt="2024-05-26T04:53:37.960" v="103"/>
          <ac:spMkLst>
            <pc:docMk/>
            <pc:sldMk cId="821574894" sldId="350"/>
            <ac:spMk id="1100" creationId="{00000000-0000-0000-0000-000000000000}"/>
          </ac:spMkLst>
        </pc:spChg>
      </pc:sldChg>
      <pc:sldChg chg="modSp del">
        <pc:chgData name="坂上　正人" userId="de84e2de-cc80-4e5f-88eb-721cffe1f0a2" providerId="ADAL" clId="{EA295599-5BF6-4EED-B61D-ADC02132DD58}" dt="2024-05-26T04:54:53.704" v="106" actId="47"/>
        <pc:sldMkLst>
          <pc:docMk/>
          <pc:sldMk cId="3471072265" sldId="351"/>
        </pc:sldMkLst>
        <pc:spChg chg="mod">
          <ac:chgData name="坂上　正人" userId="de84e2de-cc80-4e5f-88eb-721cffe1f0a2" providerId="ADAL" clId="{EA295599-5BF6-4EED-B61D-ADC02132DD58}" dt="2024-05-26T04:53:37.960" v="103"/>
          <ac:spMkLst>
            <pc:docMk/>
            <pc:sldMk cId="3471072265" sldId="351"/>
            <ac:spMk id="2" creationId="{4882616D-5517-ACB3-9E66-1931C7BD4EB7}"/>
          </ac:spMkLst>
        </pc:spChg>
      </pc:sldChg>
      <pc:sldChg chg="modSp del">
        <pc:chgData name="坂上　正人" userId="de84e2de-cc80-4e5f-88eb-721cffe1f0a2" providerId="ADAL" clId="{EA295599-5BF6-4EED-B61D-ADC02132DD58}" dt="2024-05-26T04:54:53.704" v="106" actId="47"/>
        <pc:sldMkLst>
          <pc:docMk/>
          <pc:sldMk cId="2879836380" sldId="352"/>
        </pc:sldMkLst>
        <pc:spChg chg="mod">
          <ac:chgData name="坂上　正人" userId="de84e2de-cc80-4e5f-88eb-721cffe1f0a2" providerId="ADAL" clId="{EA295599-5BF6-4EED-B61D-ADC02132DD58}" dt="2024-05-26T04:53:37.960" v="103"/>
          <ac:spMkLst>
            <pc:docMk/>
            <pc:sldMk cId="2879836380" sldId="352"/>
            <ac:spMk id="8" creationId="{5C9E6A16-2D40-052E-FD6B-6DF4530972D8}"/>
          </ac:spMkLst>
        </pc:spChg>
        <pc:spChg chg="mod">
          <ac:chgData name="坂上　正人" userId="de84e2de-cc80-4e5f-88eb-721cffe1f0a2" providerId="ADAL" clId="{EA295599-5BF6-4EED-B61D-ADC02132DD58}" dt="2024-05-26T04:53:37.960" v="103"/>
          <ac:spMkLst>
            <pc:docMk/>
            <pc:sldMk cId="2879836380" sldId="352"/>
            <ac:spMk id="9" creationId="{80F62448-2957-6FD8-864A-21D7127CFC9A}"/>
          </ac:spMkLst>
        </pc:spChg>
        <pc:spChg chg="mod">
          <ac:chgData name="坂上　正人" userId="de84e2de-cc80-4e5f-88eb-721cffe1f0a2" providerId="ADAL" clId="{EA295599-5BF6-4EED-B61D-ADC02132DD58}" dt="2024-05-26T04:53:37.960" v="103"/>
          <ac:spMkLst>
            <pc:docMk/>
            <pc:sldMk cId="2879836380" sldId="352"/>
            <ac:spMk id="1100" creationId="{00000000-0000-0000-0000-000000000000}"/>
          </ac:spMkLst>
        </pc:spChg>
      </pc:sldChg>
      <pc:sldChg chg="modSp del">
        <pc:chgData name="坂上　正人" userId="de84e2de-cc80-4e5f-88eb-721cffe1f0a2" providerId="ADAL" clId="{EA295599-5BF6-4EED-B61D-ADC02132DD58}" dt="2024-05-26T04:54:53.704" v="106" actId="47"/>
        <pc:sldMkLst>
          <pc:docMk/>
          <pc:sldMk cId="1321665541" sldId="376"/>
        </pc:sldMkLst>
        <pc:spChg chg="mod">
          <ac:chgData name="坂上　正人" userId="de84e2de-cc80-4e5f-88eb-721cffe1f0a2" providerId="ADAL" clId="{EA295599-5BF6-4EED-B61D-ADC02132DD58}" dt="2024-05-26T04:53:37.960" v="103"/>
          <ac:spMkLst>
            <pc:docMk/>
            <pc:sldMk cId="1321665541" sldId="376"/>
            <ac:spMk id="2" creationId="{BFDDA540-F161-4109-A96D-6878C07D1D13}"/>
          </ac:spMkLst>
        </pc:spChg>
        <pc:spChg chg="mod">
          <ac:chgData name="坂上　正人" userId="de84e2de-cc80-4e5f-88eb-721cffe1f0a2" providerId="ADAL" clId="{EA295599-5BF6-4EED-B61D-ADC02132DD58}" dt="2024-05-26T04:53:37.960" v="103"/>
          <ac:spMkLst>
            <pc:docMk/>
            <pc:sldMk cId="1321665541" sldId="376"/>
            <ac:spMk id="3" creationId="{D94ECB01-495B-41D5-9247-30D1C84B94BA}"/>
          </ac:spMkLst>
        </pc:spChg>
        <pc:spChg chg="mod">
          <ac:chgData name="坂上　正人" userId="de84e2de-cc80-4e5f-88eb-721cffe1f0a2" providerId="ADAL" clId="{EA295599-5BF6-4EED-B61D-ADC02132DD58}" dt="2024-05-26T04:53:37.960" v="103"/>
          <ac:spMkLst>
            <pc:docMk/>
            <pc:sldMk cId="1321665541" sldId="376"/>
            <ac:spMk id="11" creationId="{F2E0A3F0-79FF-45AE-B6F8-1575FDAC1A90}"/>
          </ac:spMkLst>
        </pc:spChg>
      </pc:sldChg>
      <pc:sldChg chg="modSp del">
        <pc:chgData name="坂上　正人" userId="de84e2de-cc80-4e5f-88eb-721cffe1f0a2" providerId="ADAL" clId="{EA295599-5BF6-4EED-B61D-ADC02132DD58}" dt="2024-05-26T04:54:53.704" v="106" actId="47"/>
        <pc:sldMkLst>
          <pc:docMk/>
          <pc:sldMk cId="2717089465" sldId="379"/>
        </pc:sldMkLst>
        <pc:spChg chg="mod">
          <ac:chgData name="坂上　正人" userId="de84e2de-cc80-4e5f-88eb-721cffe1f0a2" providerId="ADAL" clId="{EA295599-5BF6-4EED-B61D-ADC02132DD58}" dt="2024-05-26T04:53:37.960" v="103"/>
          <ac:spMkLst>
            <pc:docMk/>
            <pc:sldMk cId="2717089465" sldId="379"/>
            <ac:spMk id="2" creationId="{F410158D-7507-4A96-A1FD-3E60235ABE94}"/>
          </ac:spMkLst>
        </pc:spChg>
        <pc:spChg chg="mod">
          <ac:chgData name="坂上　正人" userId="de84e2de-cc80-4e5f-88eb-721cffe1f0a2" providerId="ADAL" clId="{EA295599-5BF6-4EED-B61D-ADC02132DD58}" dt="2024-05-26T04:53:37.960" v="103"/>
          <ac:spMkLst>
            <pc:docMk/>
            <pc:sldMk cId="2717089465" sldId="379"/>
            <ac:spMk id="3" creationId="{F3843AD3-7EC9-453B-B3AF-B08B8F2AE6E1}"/>
          </ac:spMkLst>
        </pc:spChg>
        <pc:spChg chg="mod">
          <ac:chgData name="坂上　正人" userId="de84e2de-cc80-4e5f-88eb-721cffe1f0a2" providerId="ADAL" clId="{EA295599-5BF6-4EED-B61D-ADC02132DD58}" dt="2024-05-26T04:53:37.960" v="103"/>
          <ac:spMkLst>
            <pc:docMk/>
            <pc:sldMk cId="2717089465" sldId="379"/>
            <ac:spMk id="5" creationId="{B5EECD14-71AB-41A2-9EDE-3F5A2536B312}"/>
          </ac:spMkLst>
        </pc:spChg>
      </pc:sldChg>
      <pc:sldChg chg="modSp del">
        <pc:chgData name="坂上　正人" userId="de84e2de-cc80-4e5f-88eb-721cffe1f0a2" providerId="ADAL" clId="{EA295599-5BF6-4EED-B61D-ADC02132DD58}" dt="2024-05-26T04:54:53.704" v="106" actId="47"/>
        <pc:sldMkLst>
          <pc:docMk/>
          <pc:sldMk cId="222964357" sldId="380"/>
        </pc:sldMkLst>
        <pc:spChg chg="mod">
          <ac:chgData name="坂上　正人" userId="de84e2de-cc80-4e5f-88eb-721cffe1f0a2" providerId="ADAL" clId="{EA295599-5BF6-4EED-B61D-ADC02132DD58}" dt="2024-05-26T04:53:37.960" v="103"/>
          <ac:spMkLst>
            <pc:docMk/>
            <pc:sldMk cId="222964357" sldId="380"/>
            <ac:spMk id="2" creationId="{F410158D-7507-4A96-A1FD-3E60235ABE94}"/>
          </ac:spMkLst>
        </pc:spChg>
        <pc:spChg chg="mod">
          <ac:chgData name="坂上　正人" userId="de84e2de-cc80-4e5f-88eb-721cffe1f0a2" providerId="ADAL" clId="{EA295599-5BF6-4EED-B61D-ADC02132DD58}" dt="2024-05-26T04:53:37.960" v="103"/>
          <ac:spMkLst>
            <pc:docMk/>
            <pc:sldMk cId="222964357" sldId="380"/>
            <ac:spMk id="3" creationId="{4683AEF6-5F9C-4284-935E-A46C728EE152}"/>
          </ac:spMkLst>
        </pc:spChg>
        <pc:spChg chg="mod">
          <ac:chgData name="坂上　正人" userId="de84e2de-cc80-4e5f-88eb-721cffe1f0a2" providerId="ADAL" clId="{EA295599-5BF6-4EED-B61D-ADC02132DD58}" dt="2024-05-26T04:53:37.960" v="103"/>
          <ac:spMkLst>
            <pc:docMk/>
            <pc:sldMk cId="222964357" sldId="380"/>
            <ac:spMk id="5" creationId="{9EF4E7F0-0A4C-4C4D-9B08-EB6711EA74A9}"/>
          </ac:spMkLst>
        </pc:spChg>
      </pc:sldChg>
      <pc:sldChg chg="modSp del">
        <pc:chgData name="坂上　正人" userId="de84e2de-cc80-4e5f-88eb-721cffe1f0a2" providerId="ADAL" clId="{EA295599-5BF6-4EED-B61D-ADC02132DD58}" dt="2024-05-26T04:54:53.704" v="106" actId="47"/>
        <pc:sldMkLst>
          <pc:docMk/>
          <pc:sldMk cId="473705411" sldId="382"/>
        </pc:sldMkLst>
        <pc:spChg chg="mod">
          <ac:chgData name="坂上　正人" userId="de84e2de-cc80-4e5f-88eb-721cffe1f0a2" providerId="ADAL" clId="{EA295599-5BF6-4EED-B61D-ADC02132DD58}" dt="2024-05-26T04:53:37.960" v="103"/>
          <ac:spMkLst>
            <pc:docMk/>
            <pc:sldMk cId="473705411" sldId="382"/>
            <ac:spMk id="3" creationId="{349ABE16-3A87-4E19-9EF3-28DEB465D542}"/>
          </ac:spMkLst>
        </pc:spChg>
        <pc:spChg chg="mod">
          <ac:chgData name="坂上　正人" userId="de84e2de-cc80-4e5f-88eb-721cffe1f0a2" providerId="ADAL" clId="{EA295599-5BF6-4EED-B61D-ADC02132DD58}" dt="2024-05-26T04:53:37.960" v="103"/>
          <ac:spMkLst>
            <pc:docMk/>
            <pc:sldMk cId="473705411" sldId="382"/>
            <ac:spMk id="4" creationId="{A3DD3A31-701C-4846-8951-EE76A9B7C41D}"/>
          </ac:spMkLst>
        </pc:spChg>
        <pc:spChg chg="mod">
          <ac:chgData name="坂上　正人" userId="de84e2de-cc80-4e5f-88eb-721cffe1f0a2" providerId="ADAL" clId="{EA295599-5BF6-4EED-B61D-ADC02132DD58}" dt="2024-05-26T04:53:37.960" v="103"/>
          <ac:spMkLst>
            <pc:docMk/>
            <pc:sldMk cId="473705411" sldId="382"/>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1893916794" sldId="383"/>
        </pc:sldMkLst>
        <pc:spChg chg="mod">
          <ac:chgData name="坂上　正人" userId="de84e2de-cc80-4e5f-88eb-721cffe1f0a2" providerId="ADAL" clId="{EA295599-5BF6-4EED-B61D-ADC02132DD58}" dt="2024-05-26T04:53:37.960" v="103"/>
          <ac:spMkLst>
            <pc:docMk/>
            <pc:sldMk cId="1893916794" sldId="383"/>
            <ac:spMk id="2" creationId="{FE6A55EF-51E1-4881-8FDC-4B1BCFAA2A5D}"/>
          </ac:spMkLst>
        </pc:spChg>
        <pc:spChg chg="mod">
          <ac:chgData name="坂上　正人" userId="de84e2de-cc80-4e5f-88eb-721cffe1f0a2" providerId="ADAL" clId="{EA295599-5BF6-4EED-B61D-ADC02132DD58}" dt="2024-05-26T04:53:37.960" v="103"/>
          <ac:spMkLst>
            <pc:docMk/>
            <pc:sldMk cId="1893916794" sldId="383"/>
            <ac:spMk id="3" creationId="{209A2BE5-B9AC-42EE-BCDA-DFE5D9817456}"/>
          </ac:spMkLst>
        </pc:spChg>
        <pc:spChg chg="mod">
          <ac:chgData name="坂上　正人" userId="de84e2de-cc80-4e5f-88eb-721cffe1f0a2" providerId="ADAL" clId="{EA295599-5BF6-4EED-B61D-ADC02132DD58}" dt="2024-05-26T04:53:37.960" v="103"/>
          <ac:spMkLst>
            <pc:docMk/>
            <pc:sldMk cId="1893916794" sldId="383"/>
            <ac:spMk id="4" creationId="{6F4B40C2-DD0E-46C3-8B2C-5D117024F775}"/>
          </ac:spMkLst>
        </pc:spChg>
      </pc:sldChg>
      <pc:sldChg chg="modSp del">
        <pc:chgData name="坂上　正人" userId="de84e2de-cc80-4e5f-88eb-721cffe1f0a2" providerId="ADAL" clId="{EA295599-5BF6-4EED-B61D-ADC02132DD58}" dt="2024-05-26T04:54:53.704" v="106" actId="47"/>
        <pc:sldMkLst>
          <pc:docMk/>
          <pc:sldMk cId="4212694291" sldId="384"/>
        </pc:sldMkLst>
        <pc:spChg chg="mod">
          <ac:chgData name="坂上　正人" userId="de84e2de-cc80-4e5f-88eb-721cffe1f0a2" providerId="ADAL" clId="{EA295599-5BF6-4EED-B61D-ADC02132DD58}" dt="2024-05-26T04:53:37.960" v="103"/>
          <ac:spMkLst>
            <pc:docMk/>
            <pc:sldMk cId="4212694291" sldId="384"/>
            <ac:spMk id="2" creationId="{2BC2A91A-D8D5-46EE-847D-23A5C16B3F5D}"/>
          </ac:spMkLst>
        </pc:spChg>
        <pc:spChg chg="mod">
          <ac:chgData name="坂上　正人" userId="de84e2de-cc80-4e5f-88eb-721cffe1f0a2" providerId="ADAL" clId="{EA295599-5BF6-4EED-B61D-ADC02132DD58}" dt="2024-05-26T04:53:37.960" v="103"/>
          <ac:spMkLst>
            <pc:docMk/>
            <pc:sldMk cId="4212694291" sldId="384"/>
            <ac:spMk id="3" creationId="{570D3BE9-EDEE-45C3-B140-4AC3E1A7196C}"/>
          </ac:spMkLst>
        </pc:spChg>
        <pc:spChg chg="mod">
          <ac:chgData name="坂上　正人" userId="de84e2de-cc80-4e5f-88eb-721cffe1f0a2" providerId="ADAL" clId="{EA295599-5BF6-4EED-B61D-ADC02132DD58}" dt="2024-05-26T04:53:37.960" v="103"/>
          <ac:spMkLst>
            <pc:docMk/>
            <pc:sldMk cId="4212694291" sldId="384"/>
            <ac:spMk id="4" creationId="{55825DFA-F1E9-497F-8DB2-C64A93B9D96D}"/>
          </ac:spMkLst>
        </pc:spChg>
      </pc:sldChg>
      <pc:sldChg chg="modSp del">
        <pc:chgData name="坂上　正人" userId="de84e2de-cc80-4e5f-88eb-721cffe1f0a2" providerId="ADAL" clId="{EA295599-5BF6-4EED-B61D-ADC02132DD58}" dt="2024-05-26T04:54:53.704" v="106" actId="47"/>
        <pc:sldMkLst>
          <pc:docMk/>
          <pc:sldMk cId="1958738899" sldId="385"/>
        </pc:sldMkLst>
        <pc:spChg chg="mod">
          <ac:chgData name="坂上　正人" userId="de84e2de-cc80-4e5f-88eb-721cffe1f0a2" providerId="ADAL" clId="{EA295599-5BF6-4EED-B61D-ADC02132DD58}" dt="2024-05-26T04:53:37.960" v="103"/>
          <ac:spMkLst>
            <pc:docMk/>
            <pc:sldMk cId="1958738899" sldId="385"/>
            <ac:spMk id="2" creationId="{6E6650C1-C2B1-49DA-9174-77AB389D064E}"/>
          </ac:spMkLst>
        </pc:spChg>
        <pc:spChg chg="mod">
          <ac:chgData name="坂上　正人" userId="de84e2de-cc80-4e5f-88eb-721cffe1f0a2" providerId="ADAL" clId="{EA295599-5BF6-4EED-B61D-ADC02132DD58}" dt="2024-05-26T04:53:37.960" v="103"/>
          <ac:spMkLst>
            <pc:docMk/>
            <pc:sldMk cId="1958738899" sldId="385"/>
            <ac:spMk id="3" creationId="{A41E5400-2D96-4EA6-AC3C-A81D556AA11A}"/>
          </ac:spMkLst>
        </pc:spChg>
        <pc:spChg chg="mod">
          <ac:chgData name="坂上　正人" userId="de84e2de-cc80-4e5f-88eb-721cffe1f0a2" providerId="ADAL" clId="{EA295599-5BF6-4EED-B61D-ADC02132DD58}" dt="2024-05-26T04:53:37.960" v="103"/>
          <ac:spMkLst>
            <pc:docMk/>
            <pc:sldMk cId="1958738899" sldId="385"/>
            <ac:spMk id="4" creationId="{2218E086-19F6-4980-A1FE-7C1CD0B90D2C}"/>
          </ac:spMkLst>
        </pc:spChg>
      </pc:sldChg>
      <pc:sldChg chg="modSp del">
        <pc:chgData name="坂上　正人" userId="de84e2de-cc80-4e5f-88eb-721cffe1f0a2" providerId="ADAL" clId="{EA295599-5BF6-4EED-B61D-ADC02132DD58}" dt="2024-05-26T04:54:53.704" v="106" actId="47"/>
        <pc:sldMkLst>
          <pc:docMk/>
          <pc:sldMk cId="408977956" sldId="386"/>
        </pc:sldMkLst>
        <pc:spChg chg="mod">
          <ac:chgData name="坂上　正人" userId="de84e2de-cc80-4e5f-88eb-721cffe1f0a2" providerId="ADAL" clId="{EA295599-5BF6-4EED-B61D-ADC02132DD58}" dt="2024-05-26T04:53:37.960" v="103"/>
          <ac:spMkLst>
            <pc:docMk/>
            <pc:sldMk cId="408977956" sldId="386"/>
            <ac:spMk id="2" creationId="{BD74A290-E3D6-4A6F-B1AE-2E520192EDBE}"/>
          </ac:spMkLst>
        </pc:spChg>
        <pc:spChg chg="mod">
          <ac:chgData name="坂上　正人" userId="de84e2de-cc80-4e5f-88eb-721cffe1f0a2" providerId="ADAL" clId="{EA295599-5BF6-4EED-B61D-ADC02132DD58}" dt="2024-05-26T04:53:37.960" v="103"/>
          <ac:spMkLst>
            <pc:docMk/>
            <pc:sldMk cId="408977956" sldId="386"/>
            <ac:spMk id="3" creationId="{D0B20D59-C6B2-4E6C-8DBD-2FF0EE9C0A3B}"/>
          </ac:spMkLst>
        </pc:spChg>
        <pc:spChg chg="mod">
          <ac:chgData name="坂上　正人" userId="de84e2de-cc80-4e5f-88eb-721cffe1f0a2" providerId="ADAL" clId="{EA295599-5BF6-4EED-B61D-ADC02132DD58}" dt="2024-05-26T04:53:37.960" v="103"/>
          <ac:spMkLst>
            <pc:docMk/>
            <pc:sldMk cId="408977956" sldId="386"/>
            <ac:spMk id="4" creationId="{38D33730-8824-4BF0-BEAF-9690813F967E}"/>
          </ac:spMkLst>
        </pc:spChg>
      </pc:sldChg>
      <pc:sldChg chg="modSp del">
        <pc:chgData name="坂上　正人" userId="de84e2de-cc80-4e5f-88eb-721cffe1f0a2" providerId="ADAL" clId="{EA295599-5BF6-4EED-B61D-ADC02132DD58}" dt="2024-05-26T04:54:53.704" v="106" actId="47"/>
        <pc:sldMkLst>
          <pc:docMk/>
          <pc:sldMk cId="3583636143" sldId="390"/>
        </pc:sldMkLst>
        <pc:spChg chg="mod">
          <ac:chgData name="坂上　正人" userId="de84e2de-cc80-4e5f-88eb-721cffe1f0a2" providerId="ADAL" clId="{EA295599-5BF6-4EED-B61D-ADC02132DD58}" dt="2024-05-26T04:53:37.960" v="103"/>
          <ac:spMkLst>
            <pc:docMk/>
            <pc:sldMk cId="3583636143" sldId="390"/>
            <ac:spMk id="3" creationId="{349ABE16-3A87-4E19-9EF3-28DEB465D542}"/>
          </ac:spMkLst>
        </pc:spChg>
        <pc:spChg chg="mod">
          <ac:chgData name="坂上　正人" userId="de84e2de-cc80-4e5f-88eb-721cffe1f0a2" providerId="ADAL" clId="{EA295599-5BF6-4EED-B61D-ADC02132DD58}" dt="2024-05-26T04:53:37.960" v="103"/>
          <ac:spMkLst>
            <pc:docMk/>
            <pc:sldMk cId="3583636143" sldId="390"/>
            <ac:spMk id="4" creationId="{A3DD3A31-701C-4846-8951-EE76A9B7C41D}"/>
          </ac:spMkLst>
        </pc:spChg>
        <pc:spChg chg="mod">
          <ac:chgData name="坂上　正人" userId="de84e2de-cc80-4e5f-88eb-721cffe1f0a2" providerId="ADAL" clId="{EA295599-5BF6-4EED-B61D-ADC02132DD58}" dt="2024-05-26T04:53:37.960" v="103"/>
          <ac:spMkLst>
            <pc:docMk/>
            <pc:sldMk cId="3583636143" sldId="390"/>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3511661982" sldId="391"/>
        </pc:sldMkLst>
        <pc:spChg chg="mod">
          <ac:chgData name="坂上　正人" userId="de84e2de-cc80-4e5f-88eb-721cffe1f0a2" providerId="ADAL" clId="{EA295599-5BF6-4EED-B61D-ADC02132DD58}" dt="2024-05-26T04:53:37.960" v="103"/>
          <ac:spMkLst>
            <pc:docMk/>
            <pc:sldMk cId="3511661982" sldId="391"/>
            <ac:spMk id="3" creationId="{349ABE16-3A87-4E19-9EF3-28DEB465D542}"/>
          </ac:spMkLst>
        </pc:spChg>
        <pc:spChg chg="mod">
          <ac:chgData name="坂上　正人" userId="de84e2de-cc80-4e5f-88eb-721cffe1f0a2" providerId="ADAL" clId="{EA295599-5BF6-4EED-B61D-ADC02132DD58}" dt="2024-05-26T04:53:37.960" v="103"/>
          <ac:spMkLst>
            <pc:docMk/>
            <pc:sldMk cId="3511661982" sldId="391"/>
            <ac:spMk id="4" creationId="{A3DD3A31-701C-4846-8951-EE76A9B7C41D}"/>
          </ac:spMkLst>
        </pc:spChg>
        <pc:spChg chg="mod">
          <ac:chgData name="坂上　正人" userId="de84e2de-cc80-4e5f-88eb-721cffe1f0a2" providerId="ADAL" clId="{EA295599-5BF6-4EED-B61D-ADC02132DD58}" dt="2024-05-26T04:53:37.960" v="103"/>
          <ac:spMkLst>
            <pc:docMk/>
            <pc:sldMk cId="3511661982" sldId="391"/>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1394127499" sldId="398"/>
        </pc:sldMkLst>
        <pc:spChg chg="mod">
          <ac:chgData name="坂上　正人" userId="de84e2de-cc80-4e5f-88eb-721cffe1f0a2" providerId="ADAL" clId="{EA295599-5BF6-4EED-B61D-ADC02132DD58}" dt="2024-05-26T04:53:37.960" v="103"/>
          <ac:spMkLst>
            <pc:docMk/>
            <pc:sldMk cId="1394127499" sldId="398"/>
            <ac:spMk id="2" creationId="{0D1B5A9B-6CCB-41E4-879B-32F6B47DCA06}"/>
          </ac:spMkLst>
        </pc:spChg>
        <pc:spChg chg="mod">
          <ac:chgData name="坂上　正人" userId="de84e2de-cc80-4e5f-88eb-721cffe1f0a2" providerId="ADAL" clId="{EA295599-5BF6-4EED-B61D-ADC02132DD58}" dt="2024-05-26T04:53:37.960" v="103"/>
          <ac:spMkLst>
            <pc:docMk/>
            <pc:sldMk cId="1394127499" sldId="398"/>
            <ac:spMk id="3" creationId="{69B11ED6-3CC3-4561-B109-9DFBEEDC85E3}"/>
          </ac:spMkLst>
        </pc:spChg>
        <pc:spChg chg="mod">
          <ac:chgData name="坂上　正人" userId="de84e2de-cc80-4e5f-88eb-721cffe1f0a2" providerId="ADAL" clId="{EA295599-5BF6-4EED-B61D-ADC02132DD58}" dt="2024-05-26T04:53:37.960" v="103"/>
          <ac:spMkLst>
            <pc:docMk/>
            <pc:sldMk cId="1394127499" sldId="398"/>
            <ac:spMk id="4" creationId="{07D347D9-2CAD-4B01-94D6-C787A55FE35C}"/>
          </ac:spMkLst>
        </pc:spChg>
      </pc:sldChg>
      <pc:sldChg chg="modSp del">
        <pc:chgData name="坂上　正人" userId="de84e2de-cc80-4e5f-88eb-721cffe1f0a2" providerId="ADAL" clId="{EA295599-5BF6-4EED-B61D-ADC02132DD58}" dt="2024-05-26T04:54:53.704" v="106" actId="47"/>
        <pc:sldMkLst>
          <pc:docMk/>
          <pc:sldMk cId="16774551" sldId="399"/>
        </pc:sldMkLst>
        <pc:spChg chg="mod">
          <ac:chgData name="坂上　正人" userId="de84e2de-cc80-4e5f-88eb-721cffe1f0a2" providerId="ADAL" clId="{EA295599-5BF6-4EED-B61D-ADC02132DD58}" dt="2024-05-26T04:53:37.960" v="103"/>
          <ac:spMkLst>
            <pc:docMk/>
            <pc:sldMk cId="16774551" sldId="399"/>
            <ac:spMk id="2" creationId="{0D1B5A9B-6CCB-41E4-879B-32F6B47DCA06}"/>
          </ac:spMkLst>
        </pc:spChg>
        <pc:spChg chg="mod">
          <ac:chgData name="坂上　正人" userId="de84e2de-cc80-4e5f-88eb-721cffe1f0a2" providerId="ADAL" clId="{EA295599-5BF6-4EED-B61D-ADC02132DD58}" dt="2024-05-26T04:53:37.960" v="103"/>
          <ac:spMkLst>
            <pc:docMk/>
            <pc:sldMk cId="16774551" sldId="399"/>
            <ac:spMk id="3" creationId="{69B11ED6-3CC3-4561-B109-9DFBEEDC85E3}"/>
          </ac:spMkLst>
        </pc:spChg>
        <pc:spChg chg="mod">
          <ac:chgData name="坂上　正人" userId="de84e2de-cc80-4e5f-88eb-721cffe1f0a2" providerId="ADAL" clId="{EA295599-5BF6-4EED-B61D-ADC02132DD58}" dt="2024-05-26T04:53:37.960" v="103"/>
          <ac:spMkLst>
            <pc:docMk/>
            <pc:sldMk cId="16774551" sldId="399"/>
            <ac:spMk id="4" creationId="{07D347D9-2CAD-4B01-94D6-C787A55FE35C}"/>
          </ac:spMkLst>
        </pc:spChg>
      </pc:sldChg>
      <pc:sldChg chg="modSp del">
        <pc:chgData name="坂上　正人" userId="de84e2de-cc80-4e5f-88eb-721cffe1f0a2" providerId="ADAL" clId="{EA295599-5BF6-4EED-B61D-ADC02132DD58}" dt="2024-05-26T04:54:53.704" v="106" actId="47"/>
        <pc:sldMkLst>
          <pc:docMk/>
          <pc:sldMk cId="4194041600" sldId="407"/>
        </pc:sldMkLst>
        <pc:spChg chg="mod">
          <ac:chgData name="坂上　正人" userId="de84e2de-cc80-4e5f-88eb-721cffe1f0a2" providerId="ADAL" clId="{EA295599-5BF6-4EED-B61D-ADC02132DD58}" dt="2024-05-26T04:53:37.960" v="103"/>
          <ac:spMkLst>
            <pc:docMk/>
            <pc:sldMk cId="4194041600" sldId="407"/>
            <ac:spMk id="3" creationId="{349ABE16-3A87-4E19-9EF3-28DEB465D542}"/>
          </ac:spMkLst>
        </pc:spChg>
        <pc:spChg chg="mod">
          <ac:chgData name="坂上　正人" userId="de84e2de-cc80-4e5f-88eb-721cffe1f0a2" providerId="ADAL" clId="{EA295599-5BF6-4EED-B61D-ADC02132DD58}" dt="2024-05-26T04:53:37.960" v="103"/>
          <ac:spMkLst>
            <pc:docMk/>
            <pc:sldMk cId="4194041600" sldId="407"/>
            <ac:spMk id="4" creationId="{A3DD3A31-701C-4846-8951-EE76A9B7C41D}"/>
          </ac:spMkLst>
        </pc:spChg>
        <pc:spChg chg="mod">
          <ac:chgData name="坂上　正人" userId="de84e2de-cc80-4e5f-88eb-721cffe1f0a2" providerId="ADAL" clId="{EA295599-5BF6-4EED-B61D-ADC02132DD58}" dt="2024-05-26T04:53:37.960" v="103"/>
          <ac:spMkLst>
            <pc:docMk/>
            <pc:sldMk cId="4194041600" sldId="407"/>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2420130212" sldId="443"/>
        </pc:sldMkLst>
        <pc:spChg chg="mod">
          <ac:chgData name="坂上　正人" userId="de84e2de-cc80-4e5f-88eb-721cffe1f0a2" providerId="ADAL" clId="{EA295599-5BF6-4EED-B61D-ADC02132DD58}" dt="2024-05-26T04:53:37.960" v="103"/>
          <ac:spMkLst>
            <pc:docMk/>
            <pc:sldMk cId="2420130212" sldId="443"/>
            <ac:spMk id="2" creationId="{210B9D6D-28FA-4843-9F89-AF6A4FC3D10F}"/>
          </ac:spMkLst>
        </pc:spChg>
        <pc:spChg chg="mod">
          <ac:chgData name="坂上　正人" userId="de84e2de-cc80-4e5f-88eb-721cffe1f0a2" providerId="ADAL" clId="{EA295599-5BF6-4EED-B61D-ADC02132DD58}" dt="2024-05-26T04:53:37.960" v="103"/>
          <ac:spMkLst>
            <pc:docMk/>
            <pc:sldMk cId="2420130212" sldId="443"/>
            <ac:spMk id="3" creationId="{5D74131A-9A50-4B8E-A5C1-DCC113BF1AD4}"/>
          </ac:spMkLst>
        </pc:spChg>
        <pc:spChg chg="mod">
          <ac:chgData name="坂上　正人" userId="de84e2de-cc80-4e5f-88eb-721cffe1f0a2" providerId="ADAL" clId="{EA295599-5BF6-4EED-B61D-ADC02132DD58}" dt="2024-05-26T04:53:37.960" v="103"/>
          <ac:spMkLst>
            <pc:docMk/>
            <pc:sldMk cId="2420130212" sldId="443"/>
            <ac:spMk id="4" creationId="{23DE39A8-C216-4D31-BC0E-2184FB18B425}"/>
          </ac:spMkLst>
        </pc:spChg>
      </pc:sldChg>
      <pc:sldChg chg="modSp del">
        <pc:chgData name="坂上　正人" userId="de84e2de-cc80-4e5f-88eb-721cffe1f0a2" providerId="ADAL" clId="{EA295599-5BF6-4EED-B61D-ADC02132DD58}" dt="2024-05-26T04:54:53.704" v="106" actId="47"/>
        <pc:sldMkLst>
          <pc:docMk/>
          <pc:sldMk cId="1701605868" sldId="454"/>
        </pc:sldMkLst>
        <pc:spChg chg="mod">
          <ac:chgData name="坂上　正人" userId="de84e2de-cc80-4e5f-88eb-721cffe1f0a2" providerId="ADAL" clId="{EA295599-5BF6-4EED-B61D-ADC02132DD58}" dt="2024-05-26T04:53:37.960" v="103"/>
          <ac:spMkLst>
            <pc:docMk/>
            <pc:sldMk cId="1701605868" sldId="454"/>
            <ac:spMk id="2" creationId="{9595349B-A104-4DDA-B553-2FE6D0E955E3}"/>
          </ac:spMkLst>
        </pc:spChg>
        <pc:spChg chg="mod">
          <ac:chgData name="坂上　正人" userId="de84e2de-cc80-4e5f-88eb-721cffe1f0a2" providerId="ADAL" clId="{EA295599-5BF6-4EED-B61D-ADC02132DD58}" dt="2024-05-26T04:53:37.960" v="103"/>
          <ac:spMkLst>
            <pc:docMk/>
            <pc:sldMk cId="1701605868" sldId="454"/>
            <ac:spMk id="5" creationId="{5EC21A00-341F-4C40-B7C5-70BE4D2114DD}"/>
          </ac:spMkLst>
        </pc:spChg>
        <pc:spChg chg="mod">
          <ac:chgData name="坂上　正人" userId="de84e2de-cc80-4e5f-88eb-721cffe1f0a2" providerId="ADAL" clId="{EA295599-5BF6-4EED-B61D-ADC02132DD58}" dt="2024-05-26T04:53:37.960" v="103"/>
          <ac:spMkLst>
            <pc:docMk/>
            <pc:sldMk cId="1701605868" sldId="454"/>
            <ac:spMk id="7" creationId="{A1A1754F-F530-4CA5-9E84-DFB6E1ACCEC6}"/>
          </ac:spMkLst>
        </pc:spChg>
      </pc:sldChg>
      <pc:sldChg chg="modSp del">
        <pc:chgData name="坂上　正人" userId="de84e2de-cc80-4e5f-88eb-721cffe1f0a2" providerId="ADAL" clId="{EA295599-5BF6-4EED-B61D-ADC02132DD58}" dt="2024-05-26T04:54:53.704" v="106" actId="47"/>
        <pc:sldMkLst>
          <pc:docMk/>
          <pc:sldMk cId="1270315455" sldId="456"/>
        </pc:sldMkLst>
        <pc:spChg chg="mod">
          <ac:chgData name="坂上　正人" userId="de84e2de-cc80-4e5f-88eb-721cffe1f0a2" providerId="ADAL" clId="{EA295599-5BF6-4EED-B61D-ADC02132DD58}" dt="2024-05-26T04:53:37.960" v="103"/>
          <ac:spMkLst>
            <pc:docMk/>
            <pc:sldMk cId="1270315455" sldId="456"/>
            <ac:spMk id="3" creationId="{349ABE16-3A87-4E19-9EF3-28DEB465D542}"/>
          </ac:spMkLst>
        </pc:spChg>
        <pc:spChg chg="mod">
          <ac:chgData name="坂上　正人" userId="de84e2de-cc80-4e5f-88eb-721cffe1f0a2" providerId="ADAL" clId="{EA295599-5BF6-4EED-B61D-ADC02132DD58}" dt="2024-05-26T04:53:37.960" v="103"/>
          <ac:spMkLst>
            <pc:docMk/>
            <pc:sldMk cId="1270315455" sldId="456"/>
            <ac:spMk id="4" creationId="{A3DD3A31-701C-4846-8951-EE76A9B7C41D}"/>
          </ac:spMkLst>
        </pc:spChg>
        <pc:spChg chg="mod">
          <ac:chgData name="坂上　正人" userId="de84e2de-cc80-4e5f-88eb-721cffe1f0a2" providerId="ADAL" clId="{EA295599-5BF6-4EED-B61D-ADC02132DD58}" dt="2024-05-26T04:53:37.960" v="103"/>
          <ac:spMkLst>
            <pc:docMk/>
            <pc:sldMk cId="1270315455" sldId="456"/>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2341376408" sldId="459"/>
        </pc:sldMkLst>
        <pc:spChg chg="mod">
          <ac:chgData name="坂上　正人" userId="de84e2de-cc80-4e5f-88eb-721cffe1f0a2" providerId="ADAL" clId="{EA295599-5BF6-4EED-B61D-ADC02132DD58}" dt="2024-05-26T04:53:37.960" v="103"/>
          <ac:spMkLst>
            <pc:docMk/>
            <pc:sldMk cId="2341376408" sldId="459"/>
            <ac:spMk id="2" creationId="{FE6A55EF-51E1-4881-8FDC-4B1BCFAA2A5D}"/>
          </ac:spMkLst>
        </pc:spChg>
        <pc:spChg chg="mod">
          <ac:chgData name="坂上　正人" userId="de84e2de-cc80-4e5f-88eb-721cffe1f0a2" providerId="ADAL" clId="{EA295599-5BF6-4EED-B61D-ADC02132DD58}" dt="2024-05-26T04:53:37.960" v="103"/>
          <ac:spMkLst>
            <pc:docMk/>
            <pc:sldMk cId="2341376408" sldId="459"/>
            <ac:spMk id="3" creationId="{209A2BE5-B9AC-42EE-BCDA-DFE5D9817456}"/>
          </ac:spMkLst>
        </pc:spChg>
        <pc:spChg chg="mod">
          <ac:chgData name="坂上　正人" userId="de84e2de-cc80-4e5f-88eb-721cffe1f0a2" providerId="ADAL" clId="{EA295599-5BF6-4EED-B61D-ADC02132DD58}" dt="2024-05-26T04:53:37.960" v="103"/>
          <ac:spMkLst>
            <pc:docMk/>
            <pc:sldMk cId="2341376408" sldId="459"/>
            <ac:spMk id="4" creationId="{6F4B40C2-DD0E-46C3-8B2C-5D117024F775}"/>
          </ac:spMkLst>
        </pc:spChg>
      </pc:sldChg>
      <pc:sldChg chg="modSp del">
        <pc:chgData name="坂上　正人" userId="de84e2de-cc80-4e5f-88eb-721cffe1f0a2" providerId="ADAL" clId="{EA295599-5BF6-4EED-B61D-ADC02132DD58}" dt="2024-05-26T04:54:53.704" v="106" actId="47"/>
        <pc:sldMkLst>
          <pc:docMk/>
          <pc:sldMk cId="10879228" sldId="460"/>
        </pc:sldMkLst>
        <pc:spChg chg="mod">
          <ac:chgData name="坂上　正人" userId="de84e2de-cc80-4e5f-88eb-721cffe1f0a2" providerId="ADAL" clId="{EA295599-5BF6-4EED-B61D-ADC02132DD58}" dt="2024-05-26T04:53:37.960" v="103"/>
          <ac:spMkLst>
            <pc:docMk/>
            <pc:sldMk cId="10879228" sldId="460"/>
            <ac:spMk id="2" creationId="{2BC2A91A-D8D5-46EE-847D-23A5C16B3F5D}"/>
          </ac:spMkLst>
        </pc:spChg>
        <pc:spChg chg="mod">
          <ac:chgData name="坂上　正人" userId="de84e2de-cc80-4e5f-88eb-721cffe1f0a2" providerId="ADAL" clId="{EA295599-5BF6-4EED-B61D-ADC02132DD58}" dt="2024-05-26T04:53:37.960" v="103"/>
          <ac:spMkLst>
            <pc:docMk/>
            <pc:sldMk cId="10879228" sldId="460"/>
            <ac:spMk id="3" creationId="{570D3BE9-EDEE-45C3-B140-4AC3E1A7196C}"/>
          </ac:spMkLst>
        </pc:spChg>
        <pc:spChg chg="mod">
          <ac:chgData name="坂上　正人" userId="de84e2de-cc80-4e5f-88eb-721cffe1f0a2" providerId="ADAL" clId="{EA295599-5BF6-4EED-B61D-ADC02132DD58}" dt="2024-05-26T04:53:37.960" v="103"/>
          <ac:spMkLst>
            <pc:docMk/>
            <pc:sldMk cId="10879228" sldId="460"/>
            <ac:spMk id="4" creationId="{55825DFA-F1E9-497F-8DB2-C64A93B9D96D}"/>
          </ac:spMkLst>
        </pc:spChg>
      </pc:sldChg>
      <pc:sldChg chg="modSp del">
        <pc:chgData name="坂上　正人" userId="de84e2de-cc80-4e5f-88eb-721cffe1f0a2" providerId="ADAL" clId="{EA295599-5BF6-4EED-B61D-ADC02132DD58}" dt="2024-05-26T04:54:53.704" v="106" actId="47"/>
        <pc:sldMkLst>
          <pc:docMk/>
          <pc:sldMk cId="500974134" sldId="461"/>
        </pc:sldMkLst>
        <pc:spChg chg="mod">
          <ac:chgData name="坂上　正人" userId="de84e2de-cc80-4e5f-88eb-721cffe1f0a2" providerId="ADAL" clId="{EA295599-5BF6-4EED-B61D-ADC02132DD58}" dt="2024-05-26T04:53:37.960" v="103"/>
          <ac:spMkLst>
            <pc:docMk/>
            <pc:sldMk cId="500974134" sldId="461"/>
            <ac:spMk id="2" creationId="{6E6650C1-C2B1-49DA-9174-77AB389D064E}"/>
          </ac:spMkLst>
        </pc:spChg>
        <pc:spChg chg="mod">
          <ac:chgData name="坂上　正人" userId="de84e2de-cc80-4e5f-88eb-721cffe1f0a2" providerId="ADAL" clId="{EA295599-5BF6-4EED-B61D-ADC02132DD58}" dt="2024-05-26T04:53:37.960" v="103"/>
          <ac:spMkLst>
            <pc:docMk/>
            <pc:sldMk cId="500974134" sldId="461"/>
            <ac:spMk id="3" creationId="{A41E5400-2D96-4EA6-AC3C-A81D556AA11A}"/>
          </ac:spMkLst>
        </pc:spChg>
        <pc:spChg chg="mod">
          <ac:chgData name="坂上　正人" userId="de84e2de-cc80-4e5f-88eb-721cffe1f0a2" providerId="ADAL" clId="{EA295599-5BF6-4EED-B61D-ADC02132DD58}" dt="2024-05-26T04:53:37.960" v="103"/>
          <ac:spMkLst>
            <pc:docMk/>
            <pc:sldMk cId="500974134" sldId="461"/>
            <ac:spMk id="4" creationId="{2218E086-19F6-4980-A1FE-7C1CD0B90D2C}"/>
          </ac:spMkLst>
        </pc:spChg>
      </pc:sldChg>
      <pc:sldChg chg="modSp del">
        <pc:chgData name="坂上　正人" userId="de84e2de-cc80-4e5f-88eb-721cffe1f0a2" providerId="ADAL" clId="{EA295599-5BF6-4EED-B61D-ADC02132DD58}" dt="2024-05-26T04:54:53.704" v="106" actId="47"/>
        <pc:sldMkLst>
          <pc:docMk/>
          <pc:sldMk cId="1767944002" sldId="462"/>
        </pc:sldMkLst>
        <pc:spChg chg="mod">
          <ac:chgData name="坂上　正人" userId="de84e2de-cc80-4e5f-88eb-721cffe1f0a2" providerId="ADAL" clId="{EA295599-5BF6-4EED-B61D-ADC02132DD58}" dt="2024-05-26T04:53:37.960" v="103"/>
          <ac:spMkLst>
            <pc:docMk/>
            <pc:sldMk cId="1767944002" sldId="462"/>
            <ac:spMk id="2" creationId="{BD74A290-E3D6-4A6F-B1AE-2E520192EDBE}"/>
          </ac:spMkLst>
        </pc:spChg>
        <pc:spChg chg="mod">
          <ac:chgData name="坂上　正人" userId="de84e2de-cc80-4e5f-88eb-721cffe1f0a2" providerId="ADAL" clId="{EA295599-5BF6-4EED-B61D-ADC02132DD58}" dt="2024-05-26T04:53:37.960" v="103"/>
          <ac:spMkLst>
            <pc:docMk/>
            <pc:sldMk cId="1767944002" sldId="462"/>
            <ac:spMk id="3" creationId="{D0B20D59-C6B2-4E6C-8DBD-2FF0EE9C0A3B}"/>
          </ac:spMkLst>
        </pc:spChg>
        <pc:spChg chg="mod">
          <ac:chgData name="坂上　正人" userId="de84e2de-cc80-4e5f-88eb-721cffe1f0a2" providerId="ADAL" clId="{EA295599-5BF6-4EED-B61D-ADC02132DD58}" dt="2024-05-26T04:53:37.960" v="103"/>
          <ac:spMkLst>
            <pc:docMk/>
            <pc:sldMk cId="1767944002" sldId="462"/>
            <ac:spMk id="4" creationId="{38D33730-8824-4BF0-BEAF-9690813F967E}"/>
          </ac:spMkLst>
        </pc:spChg>
      </pc:sldChg>
      <pc:sldChg chg="modSp del">
        <pc:chgData name="坂上　正人" userId="de84e2de-cc80-4e5f-88eb-721cffe1f0a2" providerId="ADAL" clId="{EA295599-5BF6-4EED-B61D-ADC02132DD58}" dt="2024-05-26T04:54:53.704" v="106" actId="47"/>
        <pc:sldMkLst>
          <pc:docMk/>
          <pc:sldMk cId="4003430048" sldId="463"/>
        </pc:sldMkLst>
        <pc:spChg chg="mod">
          <ac:chgData name="坂上　正人" userId="de84e2de-cc80-4e5f-88eb-721cffe1f0a2" providerId="ADAL" clId="{EA295599-5BF6-4EED-B61D-ADC02132DD58}" dt="2024-05-26T04:53:37.960" v="103"/>
          <ac:spMkLst>
            <pc:docMk/>
            <pc:sldMk cId="4003430048" sldId="463"/>
            <ac:spMk id="2" creationId="{210B9D6D-28FA-4843-9F89-AF6A4FC3D10F}"/>
          </ac:spMkLst>
        </pc:spChg>
        <pc:spChg chg="mod">
          <ac:chgData name="坂上　正人" userId="de84e2de-cc80-4e5f-88eb-721cffe1f0a2" providerId="ADAL" clId="{EA295599-5BF6-4EED-B61D-ADC02132DD58}" dt="2024-05-26T04:53:37.960" v="103"/>
          <ac:spMkLst>
            <pc:docMk/>
            <pc:sldMk cId="4003430048" sldId="463"/>
            <ac:spMk id="3" creationId="{5D74131A-9A50-4B8E-A5C1-DCC113BF1AD4}"/>
          </ac:spMkLst>
        </pc:spChg>
        <pc:spChg chg="mod">
          <ac:chgData name="坂上　正人" userId="de84e2de-cc80-4e5f-88eb-721cffe1f0a2" providerId="ADAL" clId="{EA295599-5BF6-4EED-B61D-ADC02132DD58}" dt="2024-05-26T04:53:37.960" v="103"/>
          <ac:spMkLst>
            <pc:docMk/>
            <pc:sldMk cId="4003430048" sldId="463"/>
            <ac:spMk id="4" creationId="{23DE39A8-C216-4D31-BC0E-2184FB18B425}"/>
          </ac:spMkLst>
        </pc:spChg>
      </pc:sldChg>
      <pc:sldChg chg="modSp del">
        <pc:chgData name="坂上　正人" userId="de84e2de-cc80-4e5f-88eb-721cffe1f0a2" providerId="ADAL" clId="{EA295599-5BF6-4EED-B61D-ADC02132DD58}" dt="2024-05-26T04:54:53.704" v="106" actId="47"/>
        <pc:sldMkLst>
          <pc:docMk/>
          <pc:sldMk cId="647002779" sldId="464"/>
        </pc:sldMkLst>
        <pc:spChg chg="mod">
          <ac:chgData name="坂上　正人" userId="de84e2de-cc80-4e5f-88eb-721cffe1f0a2" providerId="ADAL" clId="{EA295599-5BF6-4EED-B61D-ADC02132DD58}" dt="2024-05-26T04:53:37.960" v="103"/>
          <ac:spMkLst>
            <pc:docMk/>
            <pc:sldMk cId="647002779" sldId="464"/>
            <ac:spMk id="2" creationId="{72E111A8-3455-4325-A03C-7B4604532EA8}"/>
          </ac:spMkLst>
        </pc:spChg>
        <pc:spChg chg="mod">
          <ac:chgData name="坂上　正人" userId="de84e2de-cc80-4e5f-88eb-721cffe1f0a2" providerId="ADAL" clId="{EA295599-5BF6-4EED-B61D-ADC02132DD58}" dt="2024-05-26T04:53:37.960" v="103"/>
          <ac:spMkLst>
            <pc:docMk/>
            <pc:sldMk cId="647002779" sldId="464"/>
            <ac:spMk id="3" creationId="{FB3EC7D2-4858-457F-B1A6-E833B23785C6}"/>
          </ac:spMkLst>
        </pc:spChg>
        <pc:spChg chg="mod">
          <ac:chgData name="坂上　正人" userId="de84e2de-cc80-4e5f-88eb-721cffe1f0a2" providerId="ADAL" clId="{EA295599-5BF6-4EED-B61D-ADC02132DD58}" dt="2024-05-26T04:53:37.960" v="103"/>
          <ac:spMkLst>
            <pc:docMk/>
            <pc:sldMk cId="647002779" sldId="464"/>
            <ac:spMk id="4" creationId="{62020C99-78ED-49CB-8957-B9D21CC2A308}"/>
          </ac:spMkLst>
        </pc:spChg>
      </pc:sldChg>
      <pc:sldChg chg="modSp del">
        <pc:chgData name="坂上　正人" userId="de84e2de-cc80-4e5f-88eb-721cffe1f0a2" providerId="ADAL" clId="{EA295599-5BF6-4EED-B61D-ADC02132DD58}" dt="2024-05-26T04:54:53.704" v="106" actId="47"/>
        <pc:sldMkLst>
          <pc:docMk/>
          <pc:sldMk cId="2594321556" sldId="465"/>
        </pc:sldMkLst>
        <pc:spChg chg="mod">
          <ac:chgData name="坂上　正人" userId="de84e2de-cc80-4e5f-88eb-721cffe1f0a2" providerId="ADAL" clId="{EA295599-5BF6-4EED-B61D-ADC02132DD58}" dt="2024-05-26T04:53:37.960" v="103"/>
          <ac:spMkLst>
            <pc:docMk/>
            <pc:sldMk cId="2594321556" sldId="465"/>
            <ac:spMk id="2" creationId="{72E111A8-3455-4325-A03C-7B4604532EA8}"/>
          </ac:spMkLst>
        </pc:spChg>
        <pc:spChg chg="mod">
          <ac:chgData name="坂上　正人" userId="de84e2de-cc80-4e5f-88eb-721cffe1f0a2" providerId="ADAL" clId="{EA295599-5BF6-4EED-B61D-ADC02132DD58}" dt="2024-05-26T04:53:37.960" v="103"/>
          <ac:spMkLst>
            <pc:docMk/>
            <pc:sldMk cId="2594321556" sldId="465"/>
            <ac:spMk id="3" creationId="{FB3EC7D2-4858-457F-B1A6-E833B23785C6}"/>
          </ac:spMkLst>
        </pc:spChg>
        <pc:spChg chg="mod">
          <ac:chgData name="坂上　正人" userId="de84e2de-cc80-4e5f-88eb-721cffe1f0a2" providerId="ADAL" clId="{EA295599-5BF6-4EED-B61D-ADC02132DD58}" dt="2024-05-26T04:53:37.960" v="103"/>
          <ac:spMkLst>
            <pc:docMk/>
            <pc:sldMk cId="2594321556" sldId="465"/>
            <ac:spMk id="4" creationId="{62020C99-78ED-49CB-8957-B9D21CC2A308}"/>
          </ac:spMkLst>
        </pc:spChg>
      </pc:sldChg>
      <pc:sldChg chg="modSp del">
        <pc:chgData name="坂上　正人" userId="de84e2de-cc80-4e5f-88eb-721cffe1f0a2" providerId="ADAL" clId="{EA295599-5BF6-4EED-B61D-ADC02132DD58}" dt="2024-05-26T04:54:53.704" v="106" actId="47"/>
        <pc:sldMkLst>
          <pc:docMk/>
          <pc:sldMk cId="3566122554" sldId="466"/>
        </pc:sldMkLst>
        <pc:spChg chg="mod">
          <ac:chgData name="坂上　正人" userId="de84e2de-cc80-4e5f-88eb-721cffe1f0a2" providerId="ADAL" clId="{EA295599-5BF6-4EED-B61D-ADC02132DD58}" dt="2024-05-26T04:53:37.960" v="103"/>
          <ac:spMkLst>
            <pc:docMk/>
            <pc:sldMk cId="3566122554" sldId="466"/>
            <ac:spMk id="2" creationId="{0D1B5A9B-6CCB-41E4-879B-32F6B47DCA06}"/>
          </ac:spMkLst>
        </pc:spChg>
        <pc:spChg chg="mod">
          <ac:chgData name="坂上　正人" userId="de84e2de-cc80-4e5f-88eb-721cffe1f0a2" providerId="ADAL" clId="{EA295599-5BF6-4EED-B61D-ADC02132DD58}" dt="2024-05-26T04:53:37.960" v="103"/>
          <ac:spMkLst>
            <pc:docMk/>
            <pc:sldMk cId="3566122554" sldId="466"/>
            <ac:spMk id="3" creationId="{69B11ED6-3CC3-4561-B109-9DFBEEDC85E3}"/>
          </ac:spMkLst>
        </pc:spChg>
        <pc:spChg chg="mod">
          <ac:chgData name="坂上　正人" userId="de84e2de-cc80-4e5f-88eb-721cffe1f0a2" providerId="ADAL" clId="{EA295599-5BF6-4EED-B61D-ADC02132DD58}" dt="2024-05-26T04:53:37.960" v="103"/>
          <ac:spMkLst>
            <pc:docMk/>
            <pc:sldMk cId="3566122554" sldId="466"/>
            <ac:spMk id="4" creationId="{07D347D9-2CAD-4B01-94D6-C787A55FE35C}"/>
          </ac:spMkLst>
        </pc:spChg>
      </pc:sldChg>
      <pc:sldChg chg="modSp del">
        <pc:chgData name="坂上　正人" userId="de84e2de-cc80-4e5f-88eb-721cffe1f0a2" providerId="ADAL" clId="{EA295599-5BF6-4EED-B61D-ADC02132DD58}" dt="2024-05-26T04:54:53.704" v="106" actId="47"/>
        <pc:sldMkLst>
          <pc:docMk/>
          <pc:sldMk cId="545918768" sldId="468"/>
        </pc:sldMkLst>
        <pc:spChg chg="mod">
          <ac:chgData name="坂上　正人" userId="de84e2de-cc80-4e5f-88eb-721cffe1f0a2" providerId="ADAL" clId="{EA295599-5BF6-4EED-B61D-ADC02132DD58}" dt="2024-05-26T04:53:37.960" v="103"/>
          <ac:spMkLst>
            <pc:docMk/>
            <pc:sldMk cId="545918768" sldId="468"/>
            <ac:spMk id="2" creationId="{0D1B5A9B-6CCB-41E4-879B-32F6B47DCA06}"/>
          </ac:spMkLst>
        </pc:spChg>
        <pc:spChg chg="mod">
          <ac:chgData name="坂上　正人" userId="de84e2de-cc80-4e5f-88eb-721cffe1f0a2" providerId="ADAL" clId="{EA295599-5BF6-4EED-B61D-ADC02132DD58}" dt="2024-05-26T04:53:37.960" v="103"/>
          <ac:spMkLst>
            <pc:docMk/>
            <pc:sldMk cId="545918768" sldId="468"/>
            <ac:spMk id="3" creationId="{69B11ED6-3CC3-4561-B109-9DFBEEDC85E3}"/>
          </ac:spMkLst>
        </pc:spChg>
        <pc:spChg chg="mod">
          <ac:chgData name="坂上　正人" userId="de84e2de-cc80-4e5f-88eb-721cffe1f0a2" providerId="ADAL" clId="{EA295599-5BF6-4EED-B61D-ADC02132DD58}" dt="2024-05-26T04:53:37.960" v="103"/>
          <ac:spMkLst>
            <pc:docMk/>
            <pc:sldMk cId="545918768" sldId="468"/>
            <ac:spMk id="4" creationId="{07D347D9-2CAD-4B01-94D6-C787A55FE35C}"/>
          </ac:spMkLst>
        </pc:spChg>
      </pc:sldChg>
      <pc:sldChg chg="modSp del">
        <pc:chgData name="坂上　正人" userId="de84e2de-cc80-4e5f-88eb-721cffe1f0a2" providerId="ADAL" clId="{EA295599-5BF6-4EED-B61D-ADC02132DD58}" dt="2024-05-26T04:54:53.704" v="106" actId="47"/>
        <pc:sldMkLst>
          <pc:docMk/>
          <pc:sldMk cId="2021167650" sldId="469"/>
        </pc:sldMkLst>
        <pc:spChg chg="mod">
          <ac:chgData name="坂上　正人" userId="de84e2de-cc80-4e5f-88eb-721cffe1f0a2" providerId="ADAL" clId="{EA295599-5BF6-4EED-B61D-ADC02132DD58}" dt="2024-05-26T04:53:37.960" v="103"/>
          <ac:spMkLst>
            <pc:docMk/>
            <pc:sldMk cId="2021167650" sldId="469"/>
            <ac:spMk id="3" creationId="{349ABE16-3A87-4E19-9EF3-28DEB465D542}"/>
          </ac:spMkLst>
        </pc:spChg>
        <pc:spChg chg="mod">
          <ac:chgData name="坂上　正人" userId="de84e2de-cc80-4e5f-88eb-721cffe1f0a2" providerId="ADAL" clId="{EA295599-5BF6-4EED-B61D-ADC02132DD58}" dt="2024-05-26T04:53:37.960" v="103"/>
          <ac:spMkLst>
            <pc:docMk/>
            <pc:sldMk cId="2021167650" sldId="469"/>
            <ac:spMk id="4" creationId="{A3DD3A31-701C-4846-8951-EE76A9B7C41D}"/>
          </ac:spMkLst>
        </pc:spChg>
        <pc:spChg chg="mod">
          <ac:chgData name="坂上　正人" userId="de84e2de-cc80-4e5f-88eb-721cffe1f0a2" providerId="ADAL" clId="{EA295599-5BF6-4EED-B61D-ADC02132DD58}" dt="2024-05-26T04:53:37.960" v="103"/>
          <ac:spMkLst>
            <pc:docMk/>
            <pc:sldMk cId="2021167650" sldId="469"/>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1132117042" sldId="474"/>
        </pc:sldMkLst>
        <pc:spChg chg="mod">
          <ac:chgData name="坂上　正人" userId="de84e2de-cc80-4e5f-88eb-721cffe1f0a2" providerId="ADAL" clId="{EA295599-5BF6-4EED-B61D-ADC02132DD58}" dt="2024-05-26T04:53:37.960" v="103"/>
          <ac:spMkLst>
            <pc:docMk/>
            <pc:sldMk cId="1132117042" sldId="474"/>
            <ac:spMk id="3" creationId="{F9A79E1D-086A-4DC9-A361-0EFB0EE5421A}"/>
          </ac:spMkLst>
        </pc:spChg>
        <pc:spChg chg="mod">
          <ac:chgData name="坂上　正人" userId="de84e2de-cc80-4e5f-88eb-721cffe1f0a2" providerId="ADAL" clId="{EA295599-5BF6-4EED-B61D-ADC02132DD58}" dt="2024-05-26T04:53:37.960" v="103"/>
          <ac:spMkLst>
            <pc:docMk/>
            <pc:sldMk cId="1132117042" sldId="474"/>
            <ac:spMk id="4" creationId="{0B109AAC-0DE5-4617-BF10-89D9E97807B7}"/>
          </ac:spMkLst>
        </pc:spChg>
        <pc:spChg chg="mod">
          <ac:chgData name="坂上　正人" userId="de84e2de-cc80-4e5f-88eb-721cffe1f0a2" providerId="ADAL" clId="{EA295599-5BF6-4EED-B61D-ADC02132DD58}" dt="2024-05-26T04:53:37.960" v="103"/>
          <ac:spMkLst>
            <pc:docMk/>
            <pc:sldMk cId="1132117042" sldId="474"/>
            <ac:spMk id="5" creationId="{E040A237-73C5-4300-A752-55BF9F2AE6DA}"/>
          </ac:spMkLst>
        </pc:spChg>
      </pc:sldChg>
      <pc:sldChg chg="modSp del">
        <pc:chgData name="坂上　正人" userId="de84e2de-cc80-4e5f-88eb-721cffe1f0a2" providerId="ADAL" clId="{EA295599-5BF6-4EED-B61D-ADC02132DD58}" dt="2024-05-26T04:54:53.704" v="106" actId="47"/>
        <pc:sldMkLst>
          <pc:docMk/>
          <pc:sldMk cId="1640976839" sldId="476"/>
        </pc:sldMkLst>
        <pc:spChg chg="mod">
          <ac:chgData name="坂上　正人" userId="de84e2de-cc80-4e5f-88eb-721cffe1f0a2" providerId="ADAL" clId="{EA295599-5BF6-4EED-B61D-ADC02132DD58}" dt="2024-05-26T04:53:37.960" v="103"/>
          <ac:spMkLst>
            <pc:docMk/>
            <pc:sldMk cId="1640976839" sldId="476"/>
            <ac:spMk id="2" creationId="{944EFC54-93C0-4E17-AC87-23176BCF22CE}"/>
          </ac:spMkLst>
        </pc:spChg>
        <pc:spChg chg="mod">
          <ac:chgData name="坂上　正人" userId="de84e2de-cc80-4e5f-88eb-721cffe1f0a2" providerId="ADAL" clId="{EA295599-5BF6-4EED-B61D-ADC02132DD58}" dt="2024-05-26T04:53:37.960" v="103"/>
          <ac:spMkLst>
            <pc:docMk/>
            <pc:sldMk cId="1640976839" sldId="476"/>
            <ac:spMk id="3" creationId="{A0AB3F57-4FE3-4C43-9B89-54925BDC7C27}"/>
          </ac:spMkLst>
        </pc:spChg>
        <pc:spChg chg="mod">
          <ac:chgData name="坂上　正人" userId="de84e2de-cc80-4e5f-88eb-721cffe1f0a2" providerId="ADAL" clId="{EA295599-5BF6-4EED-B61D-ADC02132DD58}" dt="2024-05-26T04:53:37.960" v="103"/>
          <ac:spMkLst>
            <pc:docMk/>
            <pc:sldMk cId="1640976839" sldId="476"/>
            <ac:spMk id="4" creationId="{C772E6AA-E825-469B-8698-2C0C5E68E139}"/>
          </ac:spMkLst>
        </pc:spChg>
      </pc:sldChg>
      <pc:sldChg chg="modSp del">
        <pc:chgData name="坂上　正人" userId="de84e2de-cc80-4e5f-88eb-721cffe1f0a2" providerId="ADAL" clId="{EA295599-5BF6-4EED-B61D-ADC02132DD58}" dt="2024-05-26T04:54:53.704" v="106" actId="47"/>
        <pc:sldMkLst>
          <pc:docMk/>
          <pc:sldMk cId="72508184" sldId="477"/>
        </pc:sldMkLst>
        <pc:spChg chg="mod">
          <ac:chgData name="坂上　正人" userId="de84e2de-cc80-4e5f-88eb-721cffe1f0a2" providerId="ADAL" clId="{EA295599-5BF6-4EED-B61D-ADC02132DD58}" dt="2024-05-26T04:53:37.960" v="103"/>
          <ac:spMkLst>
            <pc:docMk/>
            <pc:sldMk cId="72508184" sldId="477"/>
            <ac:spMk id="2" creationId="{B20C0C6E-F628-49D9-9087-502B801DFCD3}"/>
          </ac:spMkLst>
        </pc:spChg>
        <pc:spChg chg="mod">
          <ac:chgData name="坂上　正人" userId="de84e2de-cc80-4e5f-88eb-721cffe1f0a2" providerId="ADAL" clId="{EA295599-5BF6-4EED-B61D-ADC02132DD58}" dt="2024-05-26T04:53:37.960" v="103"/>
          <ac:spMkLst>
            <pc:docMk/>
            <pc:sldMk cId="72508184" sldId="477"/>
            <ac:spMk id="3" creationId="{ED905CC5-17B7-4B8C-992B-AD5125958BED}"/>
          </ac:spMkLst>
        </pc:spChg>
        <pc:spChg chg="mod">
          <ac:chgData name="坂上　正人" userId="de84e2de-cc80-4e5f-88eb-721cffe1f0a2" providerId="ADAL" clId="{EA295599-5BF6-4EED-B61D-ADC02132DD58}" dt="2024-05-26T04:53:37.960" v="103"/>
          <ac:spMkLst>
            <pc:docMk/>
            <pc:sldMk cId="72508184" sldId="477"/>
            <ac:spMk id="4" creationId="{CB19DB33-EB3C-48A1-ADA2-B3CD61464CB9}"/>
          </ac:spMkLst>
        </pc:spChg>
      </pc:sldChg>
      <pc:sldChg chg="modSp del">
        <pc:chgData name="坂上　正人" userId="de84e2de-cc80-4e5f-88eb-721cffe1f0a2" providerId="ADAL" clId="{EA295599-5BF6-4EED-B61D-ADC02132DD58}" dt="2024-05-26T04:54:53.704" v="106" actId="47"/>
        <pc:sldMkLst>
          <pc:docMk/>
          <pc:sldMk cId="88645615" sldId="478"/>
        </pc:sldMkLst>
        <pc:spChg chg="mod">
          <ac:chgData name="坂上　正人" userId="de84e2de-cc80-4e5f-88eb-721cffe1f0a2" providerId="ADAL" clId="{EA295599-5BF6-4EED-B61D-ADC02132DD58}" dt="2024-05-26T04:53:37.960" v="103"/>
          <ac:spMkLst>
            <pc:docMk/>
            <pc:sldMk cId="88645615" sldId="478"/>
            <ac:spMk id="2" creationId="{9595349B-A104-4DDA-B553-2FE6D0E955E3}"/>
          </ac:spMkLst>
        </pc:spChg>
        <pc:spChg chg="mod">
          <ac:chgData name="坂上　正人" userId="de84e2de-cc80-4e5f-88eb-721cffe1f0a2" providerId="ADAL" clId="{EA295599-5BF6-4EED-B61D-ADC02132DD58}" dt="2024-05-26T04:53:37.960" v="103"/>
          <ac:spMkLst>
            <pc:docMk/>
            <pc:sldMk cId="88645615" sldId="478"/>
            <ac:spMk id="5" creationId="{5EC21A00-341F-4C40-B7C5-70BE4D2114DD}"/>
          </ac:spMkLst>
        </pc:spChg>
        <pc:spChg chg="mod">
          <ac:chgData name="坂上　正人" userId="de84e2de-cc80-4e5f-88eb-721cffe1f0a2" providerId="ADAL" clId="{EA295599-5BF6-4EED-B61D-ADC02132DD58}" dt="2024-05-26T04:53:37.960" v="103"/>
          <ac:spMkLst>
            <pc:docMk/>
            <pc:sldMk cId="88645615" sldId="478"/>
            <ac:spMk id="7" creationId="{A1A1754F-F530-4CA5-9E84-DFB6E1ACCEC6}"/>
          </ac:spMkLst>
        </pc:spChg>
      </pc:sldChg>
      <pc:sldChg chg="modSp del">
        <pc:chgData name="坂上　正人" userId="de84e2de-cc80-4e5f-88eb-721cffe1f0a2" providerId="ADAL" clId="{EA295599-5BF6-4EED-B61D-ADC02132DD58}" dt="2024-05-26T04:54:53.704" v="106" actId="47"/>
        <pc:sldMkLst>
          <pc:docMk/>
          <pc:sldMk cId="4215943537" sldId="479"/>
        </pc:sldMkLst>
        <pc:spChg chg="mod">
          <ac:chgData name="坂上　正人" userId="de84e2de-cc80-4e5f-88eb-721cffe1f0a2" providerId="ADAL" clId="{EA295599-5BF6-4EED-B61D-ADC02132DD58}" dt="2024-05-26T04:53:37.960" v="103"/>
          <ac:spMkLst>
            <pc:docMk/>
            <pc:sldMk cId="4215943537" sldId="479"/>
            <ac:spMk id="2" creationId="{9595349B-A104-4DDA-B553-2FE6D0E955E3}"/>
          </ac:spMkLst>
        </pc:spChg>
        <pc:spChg chg="mod">
          <ac:chgData name="坂上　正人" userId="de84e2de-cc80-4e5f-88eb-721cffe1f0a2" providerId="ADAL" clId="{EA295599-5BF6-4EED-B61D-ADC02132DD58}" dt="2024-05-26T04:53:37.960" v="103"/>
          <ac:spMkLst>
            <pc:docMk/>
            <pc:sldMk cId="4215943537" sldId="479"/>
            <ac:spMk id="5" creationId="{5EC21A00-341F-4C40-B7C5-70BE4D2114DD}"/>
          </ac:spMkLst>
        </pc:spChg>
        <pc:spChg chg="mod">
          <ac:chgData name="坂上　正人" userId="de84e2de-cc80-4e5f-88eb-721cffe1f0a2" providerId="ADAL" clId="{EA295599-5BF6-4EED-B61D-ADC02132DD58}" dt="2024-05-26T04:53:37.960" v="103"/>
          <ac:spMkLst>
            <pc:docMk/>
            <pc:sldMk cId="4215943537" sldId="479"/>
            <ac:spMk id="7" creationId="{A1A1754F-F530-4CA5-9E84-DFB6E1ACCEC6}"/>
          </ac:spMkLst>
        </pc:spChg>
      </pc:sldChg>
      <pc:sldChg chg="modSp del">
        <pc:chgData name="坂上　正人" userId="de84e2de-cc80-4e5f-88eb-721cffe1f0a2" providerId="ADAL" clId="{EA295599-5BF6-4EED-B61D-ADC02132DD58}" dt="2024-05-26T04:54:53.704" v="106" actId="47"/>
        <pc:sldMkLst>
          <pc:docMk/>
          <pc:sldMk cId="3664674608" sldId="480"/>
        </pc:sldMkLst>
        <pc:spChg chg="mod">
          <ac:chgData name="坂上　正人" userId="de84e2de-cc80-4e5f-88eb-721cffe1f0a2" providerId="ADAL" clId="{EA295599-5BF6-4EED-B61D-ADC02132DD58}" dt="2024-05-26T04:53:37.960" v="103"/>
          <ac:spMkLst>
            <pc:docMk/>
            <pc:sldMk cId="3664674608" sldId="480"/>
            <ac:spMk id="2" creationId="{9595349B-A104-4DDA-B553-2FE6D0E955E3}"/>
          </ac:spMkLst>
        </pc:spChg>
        <pc:spChg chg="mod">
          <ac:chgData name="坂上　正人" userId="de84e2de-cc80-4e5f-88eb-721cffe1f0a2" providerId="ADAL" clId="{EA295599-5BF6-4EED-B61D-ADC02132DD58}" dt="2024-05-26T04:53:37.960" v="103"/>
          <ac:spMkLst>
            <pc:docMk/>
            <pc:sldMk cId="3664674608" sldId="480"/>
            <ac:spMk id="5" creationId="{5EC21A00-341F-4C40-B7C5-70BE4D2114DD}"/>
          </ac:spMkLst>
        </pc:spChg>
        <pc:spChg chg="mod">
          <ac:chgData name="坂上　正人" userId="de84e2de-cc80-4e5f-88eb-721cffe1f0a2" providerId="ADAL" clId="{EA295599-5BF6-4EED-B61D-ADC02132DD58}" dt="2024-05-26T04:53:37.960" v="103"/>
          <ac:spMkLst>
            <pc:docMk/>
            <pc:sldMk cId="3664674608" sldId="480"/>
            <ac:spMk id="7" creationId="{A1A1754F-F530-4CA5-9E84-DFB6E1ACCEC6}"/>
          </ac:spMkLst>
        </pc:spChg>
      </pc:sldChg>
      <pc:sldChg chg="modSp del">
        <pc:chgData name="坂上　正人" userId="de84e2de-cc80-4e5f-88eb-721cffe1f0a2" providerId="ADAL" clId="{EA295599-5BF6-4EED-B61D-ADC02132DD58}" dt="2024-05-26T04:54:53.704" v="106" actId="47"/>
        <pc:sldMkLst>
          <pc:docMk/>
          <pc:sldMk cId="172857105" sldId="481"/>
        </pc:sldMkLst>
        <pc:spChg chg="mod">
          <ac:chgData name="坂上　正人" userId="de84e2de-cc80-4e5f-88eb-721cffe1f0a2" providerId="ADAL" clId="{EA295599-5BF6-4EED-B61D-ADC02132DD58}" dt="2024-05-26T04:53:37.960" v="103"/>
          <ac:spMkLst>
            <pc:docMk/>
            <pc:sldMk cId="172857105" sldId="481"/>
            <ac:spMk id="2" creationId="{9595349B-A104-4DDA-B553-2FE6D0E955E3}"/>
          </ac:spMkLst>
        </pc:spChg>
        <pc:spChg chg="mod">
          <ac:chgData name="坂上　正人" userId="de84e2de-cc80-4e5f-88eb-721cffe1f0a2" providerId="ADAL" clId="{EA295599-5BF6-4EED-B61D-ADC02132DD58}" dt="2024-05-26T04:53:37.960" v="103"/>
          <ac:spMkLst>
            <pc:docMk/>
            <pc:sldMk cId="172857105" sldId="481"/>
            <ac:spMk id="5" creationId="{5EC21A00-341F-4C40-B7C5-70BE4D2114DD}"/>
          </ac:spMkLst>
        </pc:spChg>
        <pc:spChg chg="mod">
          <ac:chgData name="坂上　正人" userId="de84e2de-cc80-4e5f-88eb-721cffe1f0a2" providerId="ADAL" clId="{EA295599-5BF6-4EED-B61D-ADC02132DD58}" dt="2024-05-26T04:53:37.960" v="103"/>
          <ac:spMkLst>
            <pc:docMk/>
            <pc:sldMk cId="172857105" sldId="481"/>
            <ac:spMk id="7" creationId="{A1A1754F-F530-4CA5-9E84-DFB6E1ACCEC6}"/>
          </ac:spMkLst>
        </pc:spChg>
      </pc:sldChg>
      <pc:sldChg chg="modSp del">
        <pc:chgData name="坂上　正人" userId="de84e2de-cc80-4e5f-88eb-721cffe1f0a2" providerId="ADAL" clId="{EA295599-5BF6-4EED-B61D-ADC02132DD58}" dt="2024-05-26T04:54:53.704" v="106" actId="47"/>
        <pc:sldMkLst>
          <pc:docMk/>
          <pc:sldMk cId="3303860827" sldId="482"/>
        </pc:sldMkLst>
        <pc:spChg chg="mod">
          <ac:chgData name="坂上　正人" userId="de84e2de-cc80-4e5f-88eb-721cffe1f0a2" providerId="ADAL" clId="{EA295599-5BF6-4EED-B61D-ADC02132DD58}" dt="2024-05-26T04:53:37.960" v="103"/>
          <ac:spMkLst>
            <pc:docMk/>
            <pc:sldMk cId="3303860827" sldId="482"/>
            <ac:spMk id="3" creationId="{2C018881-58C4-488A-AB89-3036B10FF03C}"/>
          </ac:spMkLst>
        </pc:spChg>
        <pc:spChg chg="mod">
          <ac:chgData name="坂上　正人" userId="de84e2de-cc80-4e5f-88eb-721cffe1f0a2" providerId="ADAL" clId="{EA295599-5BF6-4EED-B61D-ADC02132DD58}" dt="2024-05-26T04:53:37.960" v="103"/>
          <ac:spMkLst>
            <pc:docMk/>
            <pc:sldMk cId="3303860827" sldId="482"/>
            <ac:spMk id="4" creationId="{6CE2D14E-1E61-48B8-BC20-06F16E507E73}"/>
          </ac:spMkLst>
        </pc:spChg>
        <pc:spChg chg="mod">
          <ac:chgData name="坂上　正人" userId="de84e2de-cc80-4e5f-88eb-721cffe1f0a2" providerId="ADAL" clId="{EA295599-5BF6-4EED-B61D-ADC02132DD58}" dt="2024-05-26T04:53:37.960" v="103"/>
          <ac:spMkLst>
            <pc:docMk/>
            <pc:sldMk cId="3303860827" sldId="482"/>
            <ac:spMk id="5" creationId="{19EBA3FC-FA0E-4B28-9A44-433346C3F25A}"/>
          </ac:spMkLst>
        </pc:spChg>
      </pc:sldChg>
      <pc:sldChg chg="modSp del">
        <pc:chgData name="坂上　正人" userId="de84e2de-cc80-4e5f-88eb-721cffe1f0a2" providerId="ADAL" clId="{EA295599-5BF6-4EED-B61D-ADC02132DD58}" dt="2024-05-26T04:54:53.704" v="106" actId="47"/>
        <pc:sldMkLst>
          <pc:docMk/>
          <pc:sldMk cId="877226782" sldId="483"/>
        </pc:sldMkLst>
        <pc:spChg chg="mod">
          <ac:chgData name="坂上　正人" userId="de84e2de-cc80-4e5f-88eb-721cffe1f0a2" providerId="ADAL" clId="{EA295599-5BF6-4EED-B61D-ADC02132DD58}" dt="2024-05-26T04:53:37.960" v="103"/>
          <ac:spMkLst>
            <pc:docMk/>
            <pc:sldMk cId="877226782" sldId="483"/>
            <ac:spMk id="3" creationId="{2C018881-58C4-488A-AB89-3036B10FF03C}"/>
          </ac:spMkLst>
        </pc:spChg>
        <pc:spChg chg="mod">
          <ac:chgData name="坂上　正人" userId="de84e2de-cc80-4e5f-88eb-721cffe1f0a2" providerId="ADAL" clId="{EA295599-5BF6-4EED-B61D-ADC02132DD58}" dt="2024-05-26T04:53:37.960" v="103"/>
          <ac:spMkLst>
            <pc:docMk/>
            <pc:sldMk cId="877226782" sldId="483"/>
            <ac:spMk id="4" creationId="{6CE2D14E-1E61-48B8-BC20-06F16E507E73}"/>
          </ac:spMkLst>
        </pc:spChg>
        <pc:spChg chg="mod">
          <ac:chgData name="坂上　正人" userId="de84e2de-cc80-4e5f-88eb-721cffe1f0a2" providerId="ADAL" clId="{EA295599-5BF6-4EED-B61D-ADC02132DD58}" dt="2024-05-26T04:53:37.960" v="103"/>
          <ac:spMkLst>
            <pc:docMk/>
            <pc:sldMk cId="877226782" sldId="483"/>
            <ac:spMk id="5" creationId="{19EBA3FC-FA0E-4B28-9A44-433346C3F25A}"/>
          </ac:spMkLst>
        </pc:spChg>
      </pc:sldChg>
      <pc:sldChg chg="modSp del">
        <pc:chgData name="坂上　正人" userId="de84e2de-cc80-4e5f-88eb-721cffe1f0a2" providerId="ADAL" clId="{EA295599-5BF6-4EED-B61D-ADC02132DD58}" dt="2024-05-26T04:54:53.704" v="106" actId="47"/>
        <pc:sldMkLst>
          <pc:docMk/>
          <pc:sldMk cId="4162494868" sldId="484"/>
        </pc:sldMkLst>
        <pc:spChg chg="mod">
          <ac:chgData name="坂上　正人" userId="de84e2de-cc80-4e5f-88eb-721cffe1f0a2" providerId="ADAL" clId="{EA295599-5BF6-4EED-B61D-ADC02132DD58}" dt="2024-05-26T04:53:37.960" v="103"/>
          <ac:spMkLst>
            <pc:docMk/>
            <pc:sldMk cId="4162494868" sldId="484"/>
            <ac:spMk id="2" creationId="{0AC9FBC9-A4E4-4001-980E-837D15AE0FBE}"/>
          </ac:spMkLst>
        </pc:spChg>
        <pc:spChg chg="mod">
          <ac:chgData name="坂上　正人" userId="de84e2de-cc80-4e5f-88eb-721cffe1f0a2" providerId="ADAL" clId="{EA295599-5BF6-4EED-B61D-ADC02132DD58}" dt="2024-05-26T04:53:37.960" v="103"/>
          <ac:spMkLst>
            <pc:docMk/>
            <pc:sldMk cId="4162494868" sldId="484"/>
            <ac:spMk id="3" creationId="{19D8F029-8137-48DC-BF40-83E71D90FA70}"/>
          </ac:spMkLst>
        </pc:spChg>
        <pc:spChg chg="mod">
          <ac:chgData name="坂上　正人" userId="de84e2de-cc80-4e5f-88eb-721cffe1f0a2" providerId="ADAL" clId="{EA295599-5BF6-4EED-B61D-ADC02132DD58}" dt="2024-05-26T04:53:37.960" v="103"/>
          <ac:spMkLst>
            <pc:docMk/>
            <pc:sldMk cId="4162494868" sldId="484"/>
            <ac:spMk id="4" creationId="{89F57590-D9FA-4225-A154-8A52A592B476}"/>
          </ac:spMkLst>
        </pc:spChg>
      </pc:sldChg>
      <pc:sldChg chg="modSp del">
        <pc:chgData name="坂上　正人" userId="de84e2de-cc80-4e5f-88eb-721cffe1f0a2" providerId="ADAL" clId="{EA295599-5BF6-4EED-B61D-ADC02132DD58}" dt="2024-05-26T04:54:53.704" v="106" actId="47"/>
        <pc:sldMkLst>
          <pc:docMk/>
          <pc:sldMk cId="1427765443" sldId="485"/>
        </pc:sldMkLst>
        <pc:spChg chg="mod">
          <ac:chgData name="坂上　正人" userId="de84e2de-cc80-4e5f-88eb-721cffe1f0a2" providerId="ADAL" clId="{EA295599-5BF6-4EED-B61D-ADC02132DD58}" dt="2024-05-26T04:53:37.960" v="103"/>
          <ac:spMkLst>
            <pc:docMk/>
            <pc:sldMk cId="1427765443" sldId="485"/>
            <ac:spMk id="2" creationId="{0AC9FBC9-A4E4-4001-980E-837D15AE0FBE}"/>
          </ac:spMkLst>
        </pc:spChg>
        <pc:spChg chg="mod">
          <ac:chgData name="坂上　正人" userId="de84e2de-cc80-4e5f-88eb-721cffe1f0a2" providerId="ADAL" clId="{EA295599-5BF6-4EED-B61D-ADC02132DD58}" dt="2024-05-26T04:53:37.960" v="103"/>
          <ac:spMkLst>
            <pc:docMk/>
            <pc:sldMk cId="1427765443" sldId="485"/>
            <ac:spMk id="3" creationId="{19D8F029-8137-48DC-BF40-83E71D90FA70}"/>
          </ac:spMkLst>
        </pc:spChg>
        <pc:spChg chg="mod">
          <ac:chgData name="坂上　正人" userId="de84e2de-cc80-4e5f-88eb-721cffe1f0a2" providerId="ADAL" clId="{EA295599-5BF6-4EED-B61D-ADC02132DD58}" dt="2024-05-26T04:53:37.960" v="103"/>
          <ac:spMkLst>
            <pc:docMk/>
            <pc:sldMk cId="1427765443" sldId="485"/>
            <ac:spMk id="4" creationId="{89F57590-D9FA-4225-A154-8A52A592B476}"/>
          </ac:spMkLst>
        </pc:spChg>
      </pc:sldChg>
      <pc:sldChg chg="modSp del">
        <pc:chgData name="坂上　正人" userId="de84e2de-cc80-4e5f-88eb-721cffe1f0a2" providerId="ADAL" clId="{EA295599-5BF6-4EED-B61D-ADC02132DD58}" dt="2024-05-26T04:54:53.704" v="106" actId="47"/>
        <pc:sldMkLst>
          <pc:docMk/>
          <pc:sldMk cId="3741879853" sldId="486"/>
        </pc:sldMkLst>
        <pc:spChg chg="mod">
          <ac:chgData name="坂上　正人" userId="de84e2de-cc80-4e5f-88eb-721cffe1f0a2" providerId="ADAL" clId="{EA295599-5BF6-4EED-B61D-ADC02132DD58}" dt="2024-05-26T04:53:37.960" v="103"/>
          <ac:spMkLst>
            <pc:docMk/>
            <pc:sldMk cId="3741879853" sldId="486"/>
            <ac:spMk id="2" creationId="{944EFC54-93C0-4E17-AC87-23176BCF22CE}"/>
          </ac:spMkLst>
        </pc:spChg>
        <pc:spChg chg="mod">
          <ac:chgData name="坂上　正人" userId="de84e2de-cc80-4e5f-88eb-721cffe1f0a2" providerId="ADAL" clId="{EA295599-5BF6-4EED-B61D-ADC02132DD58}" dt="2024-05-26T04:53:37.960" v="103"/>
          <ac:spMkLst>
            <pc:docMk/>
            <pc:sldMk cId="3741879853" sldId="486"/>
            <ac:spMk id="3" creationId="{A0AB3F57-4FE3-4C43-9B89-54925BDC7C27}"/>
          </ac:spMkLst>
        </pc:spChg>
        <pc:spChg chg="mod">
          <ac:chgData name="坂上　正人" userId="de84e2de-cc80-4e5f-88eb-721cffe1f0a2" providerId="ADAL" clId="{EA295599-5BF6-4EED-B61D-ADC02132DD58}" dt="2024-05-26T04:53:37.960" v="103"/>
          <ac:spMkLst>
            <pc:docMk/>
            <pc:sldMk cId="3741879853" sldId="486"/>
            <ac:spMk id="4" creationId="{C772E6AA-E825-469B-8698-2C0C5E68E139}"/>
          </ac:spMkLst>
        </pc:spChg>
      </pc:sldChg>
      <pc:sldChg chg="modSp del">
        <pc:chgData name="坂上　正人" userId="de84e2de-cc80-4e5f-88eb-721cffe1f0a2" providerId="ADAL" clId="{EA295599-5BF6-4EED-B61D-ADC02132DD58}" dt="2024-05-26T04:54:53.704" v="106" actId="47"/>
        <pc:sldMkLst>
          <pc:docMk/>
          <pc:sldMk cId="2975716539" sldId="487"/>
        </pc:sldMkLst>
        <pc:spChg chg="mod">
          <ac:chgData name="坂上　正人" userId="de84e2de-cc80-4e5f-88eb-721cffe1f0a2" providerId="ADAL" clId="{EA295599-5BF6-4EED-B61D-ADC02132DD58}" dt="2024-05-26T04:53:37.960" v="103"/>
          <ac:spMkLst>
            <pc:docMk/>
            <pc:sldMk cId="2975716539" sldId="487"/>
            <ac:spMk id="2" creationId="{B20C0C6E-F628-49D9-9087-502B801DFCD3}"/>
          </ac:spMkLst>
        </pc:spChg>
        <pc:spChg chg="mod">
          <ac:chgData name="坂上　正人" userId="de84e2de-cc80-4e5f-88eb-721cffe1f0a2" providerId="ADAL" clId="{EA295599-5BF6-4EED-B61D-ADC02132DD58}" dt="2024-05-26T04:53:37.960" v="103"/>
          <ac:spMkLst>
            <pc:docMk/>
            <pc:sldMk cId="2975716539" sldId="487"/>
            <ac:spMk id="3" creationId="{ED905CC5-17B7-4B8C-992B-AD5125958BED}"/>
          </ac:spMkLst>
        </pc:spChg>
        <pc:spChg chg="mod">
          <ac:chgData name="坂上　正人" userId="de84e2de-cc80-4e5f-88eb-721cffe1f0a2" providerId="ADAL" clId="{EA295599-5BF6-4EED-B61D-ADC02132DD58}" dt="2024-05-26T04:53:37.960" v="103"/>
          <ac:spMkLst>
            <pc:docMk/>
            <pc:sldMk cId="2975716539" sldId="487"/>
            <ac:spMk id="4" creationId="{CB19DB33-EB3C-48A1-ADA2-B3CD61464CB9}"/>
          </ac:spMkLst>
        </pc:spChg>
      </pc:sldChg>
      <pc:sldChg chg="modSp del">
        <pc:chgData name="坂上　正人" userId="de84e2de-cc80-4e5f-88eb-721cffe1f0a2" providerId="ADAL" clId="{EA295599-5BF6-4EED-B61D-ADC02132DD58}" dt="2024-05-26T04:54:53.704" v="106" actId="47"/>
        <pc:sldMkLst>
          <pc:docMk/>
          <pc:sldMk cId="2012259776" sldId="489"/>
        </pc:sldMkLst>
        <pc:spChg chg="mod">
          <ac:chgData name="坂上　正人" userId="de84e2de-cc80-4e5f-88eb-721cffe1f0a2" providerId="ADAL" clId="{EA295599-5BF6-4EED-B61D-ADC02132DD58}" dt="2024-05-26T04:53:37.960" v="103"/>
          <ac:spMkLst>
            <pc:docMk/>
            <pc:sldMk cId="2012259776" sldId="489"/>
            <ac:spMk id="2" creationId="{DB5CA882-66B1-4E34-AE82-9358C991EA3C}"/>
          </ac:spMkLst>
        </pc:spChg>
        <pc:spChg chg="mod">
          <ac:chgData name="坂上　正人" userId="de84e2de-cc80-4e5f-88eb-721cffe1f0a2" providerId="ADAL" clId="{EA295599-5BF6-4EED-B61D-ADC02132DD58}" dt="2024-05-26T04:53:37.960" v="103"/>
          <ac:spMkLst>
            <pc:docMk/>
            <pc:sldMk cId="2012259776" sldId="489"/>
            <ac:spMk id="3" creationId="{3510AAF0-C1DC-4BEC-90FF-3EBC2458687E}"/>
          </ac:spMkLst>
        </pc:spChg>
        <pc:spChg chg="mod">
          <ac:chgData name="坂上　正人" userId="de84e2de-cc80-4e5f-88eb-721cffe1f0a2" providerId="ADAL" clId="{EA295599-5BF6-4EED-B61D-ADC02132DD58}" dt="2024-05-26T04:53:37.960" v="103"/>
          <ac:spMkLst>
            <pc:docMk/>
            <pc:sldMk cId="2012259776" sldId="489"/>
            <ac:spMk id="4" creationId="{DC08132B-6FD2-4364-BE2D-27B6F373C3AD}"/>
          </ac:spMkLst>
        </pc:spChg>
      </pc:sldChg>
      <pc:sldChg chg="modSp del">
        <pc:chgData name="坂上　正人" userId="de84e2de-cc80-4e5f-88eb-721cffe1f0a2" providerId="ADAL" clId="{EA295599-5BF6-4EED-B61D-ADC02132DD58}" dt="2024-05-26T04:54:53.704" v="106" actId="47"/>
        <pc:sldMkLst>
          <pc:docMk/>
          <pc:sldMk cId="4240286857" sldId="491"/>
        </pc:sldMkLst>
        <pc:spChg chg="mod">
          <ac:chgData name="坂上　正人" userId="de84e2de-cc80-4e5f-88eb-721cffe1f0a2" providerId="ADAL" clId="{EA295599-5BF6-4EED-B61D-ADC02132DD58}" dt="2024-05-26T04:53:37.960" v="103"/>
          <ac:spMkLst>
            <pc:docMk/>
            <pc:sldMk cId="4240286857" sldId="491"/>
            <ac:spMk id="2" creationId="{2116F89E-55B0-2D88-0969-E966B56A97A6}"/>
          </ac:spMkLst>
        </pc:spChg>
        <pc:spChg chg="mod">
          <ac:chgData name="坂上　正人" userId="de84e2de-cc80-4e5f-88eb-721cffe1f0a2" providerId="ADAL" clId="{EA295599-5BF6-4EED-B61D-ADC02132DD58}" dt="2024-05-26T04:53:37.960" v="103"/>
          <ac:spMkLst>
            <pc:docMk/>
            <pc:sldMk cId="4240286857" sldId="491"/>
            <ac:spMk id="3" creationId="{0BB4E81B-5579-C453-209E-0CEBDE081108}"/>
          </ac:spMkLst>
        </pc:spChg>
        <pc:spChg chg="mod">
          <ac:chgData name="坂上　正人" userId="de84e2de-cc80-4e5f-88eb-721cffe1f0a2" providerId="ADAL" clId="{EA295599-5BF6-4EED-B61D-ADC02132DD58}" dt="2024-05-26T04:53:37.960" v="103"/>
          <ac:spMkLst>
            <pc:docMk/>
            <pc:sldMk cId="4240286857" sldId="491"/>
            <ac:spMk id="4" creationId="{A3DD3A31-701C-4846-8951-EE76A9B7C41D}"/>
          </ac:spMkLst>
        </pc:spChg>
        <pc:spChg chg="mod">
          <ac:chgData name="坂上　正人" userId="de84e2de-cc80-4e5f-88eb-721cffe1f0a2" providerId="ADAL" clId="{EA295599-5BF6-4EED-B61D-ADC02132DD58}" dt="2024-05-26T04:53:37.960" v="103"/>
          <ac:spMkLst>
            <pc:docMk/>
            <pc:sldMk cId="4240286857" sldId="491"/>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1524144711" sldId="492"/>
        </pc:sldMkLst>
        <pc:spChg chg="mod">
          <ac:chgData name="坂上　正人" userId="de84e2de-cc80-4e5f-88eb-721cffe1f0a2" providerId="ADAL" clId="{EA295599-5BF6-4EED-B61D-ADC02132DD58}" dt="2024-05-26T04:53:37.960" v="103"/>
          <ac:spMkLst>
            <pc:docMk/>
            <pc:sldMk cId="1524144711" sldId="492"/>
            <ac:spMk id="4" creationId="{A3DD3A31-701C-4846-8951-EE76A9B7C41D}"/>
          </ac:spMkLst>
        </pc:spChg>
        <pc:spChg chg="mod">
          <ac:chgData name="坂上　正人" userId="de84e2de-cc80-4e5f-88eb-721cffe1f0a2" providerId="ADAL" clId="{EA295599-5BF6-4EED-B61D-ADC02132DD58}" dt="2024-05-26T04:53:37.960" v="103"/>
          <ac:spMkLst>
            <pc:docMk/>
            <pc:sldMk cId="1524144711" sldId="492"/>
            <ac:spMk id="7" creationId="{DCFE97CD-1DFF-5E18-7478-EE2B970D401A}"/>
          </ac:spMkLst>
        </pc:spChg>
        <pc:spChg chg="mod">
          <ac:chgData name="坂上　正人" userId="de84e2de-cc80-4e5f-88eb-721cffe1f0a2" providerId="ADAL" clId="{EA295599-5BF6-4EED-B61D-ADC02132DD58}" dt="2024-05-26T04:53:37.960" v="103"/>
          <ac:spMkLst>
            <pc:docMk/>
            <pc:sldMk cId="1524144711" sldId="492"/>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3363809710" sldId="493"/>
        </pc:sldMkLst>
        <pc:spChg chg="mod">
          <ac:chgData name="坂上　正人" userId="de84e2de-cc80-4e5f-88eb-721cffe1f0a2" providerId="ADAL" clId="{EA295599-5BF6-4EED-B61D-ADC02132DD58}" dt="2024-05-26T04:53:37.960" v="103"/>
          <ac:spMkLst>
            <pc:docMk/>
            <pc:sldMk cId="3363809710" sldId="493"/>
            <ac:spMk id="4" creationId="{A3DD3A31-701C-4846-8951-EE76A9B7C41D}"/>
          </ac:spMkLst>
        </pc:spChg>
        <pc:spChg chg="mod">
          <ac:chgData name="坂上　正人" userId="de84e2de-cc80-4e5f-88eb-721cffe1f0a2" providerId="ADAL" clId="{EA295599-5BF6-4EED-B61D-ADC02132DD58}" dt="2024-05-26T04:53:37.960" v="103"/>
          <ac:spMkLst>
            <pc:docMk/>
            <pc:sldMk cId="3363809710" sldId="493"/>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3259011964" sldId="494"/>
        </pc:sldMkLst>
        <pc:spChg chg="mod">
          <ac:chgData name="坂上　正人" userId="de84e2de-cc80-4e5f-88eb-721cffe1f0a2" providerId="ADAL" clId="{EA295599-5BF6-4EED-B61D-ADC02132DD58}" dt="2024-05-26T04:53:37.960" v="103"/>
          <ac:spMkLst>
            <pc:docMk/>
            <pc:sldMk cId="3259011964" sldId="494"/>
            <ac:spMk id="2" creationId="{7D6F826B-B99E-7686-B0CF-4E115B02057F}"/>
          </ac:spMkLst>
        </pc:spChg>
        <pc:spChg chg="mod">
          <ac:chgData name="坂上　正人" userId="de84e2de-cc80-4e5f-88eb-721cffe1f0a2" providerId="ADAL" clId="{EA295599-5BF6-4EED-B61D-ADC02132DD58}" dt="2024-05-26T04:53:37.960" v="103"/>
          <ac:spMkLst>
            <pc:docMk/>
            <pc:sldMk cId="3259011964" sldId="494"/>
            <ac:spMk id="3" creationId="{2E958273-6A89-8D53-AAAE-E40B87D64765}"/>
          </ac:spMkLst>
        </pc:spChg>
        <pc:spChg chg="mod">
          <ac:chgData name="坂上　正人" userId="de84e2de-cc80-4e5f-88eb-721cffe1f0a2" providerId="ADAL" clId="{EA295599-5BF6-4EED-B61D-ADC02132DD58}" dt="2024-05-26T04:53:37.960" v="103"/>
          <ac:spMkLst>
            <pc:docMk/>
            <pc:sldMk cId="3259011964" sldId="494"/>
            <ac:spMk id="4" creationId="{A3DD3A31-701C-4846-8951-EE76A9B7C41D}"/>
          </ac:spMkLst>
        </pc:spChg>
        <pc:spChg chg="mod">
          <ac:chgData name="坂上　正人" userId="de84e2de-cc80-4e5f-88eb-721cffe1f0a2" providerId="ADAL" clId="{EA295599-5BF6-4EED-B61D-ADC02132DD58}" dt="2024-05-26T04:53:37.960" v="103"/>
          <ac:spMkLst>
            <pc:docMk/>
            <pc:sldMk cId="3259011964" sldId="494"/>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3823835122" sldId="495"/>
        </pc:sldMkLst>
        <pc:spChg chg="mod">
          <ac:chgData name="坂上　正人" userId="de84e2de-cc80-4e5f-88eb-721cffe1f0a2" providerId="ADAL" clId="{EA295599-5BF6-4EED-B61D-ADC02132DD58}" dt="2024-05-26T04:53:37.960" v="103"/>
          <ac:spMkLst>
            <pc:docMk/>
            <pc:sldMk cId="3823835122" sldId="495"/>
            <ac:spMk id="4" creationId="{A3DD3A31-701C-4846-8951-EE76A9B7C41D}"/>
          </ac:spMkLst>
        </pc:spChg>
        <pc:spChg chg="mod">
          <ac:chgData name="坂上　正人" userId="de84e2de-cc80-4e5f-88eb-721cffe1f0a2" providerId="ADAL" clId="{EA295599-5BF6-4EED-B61D-ADC02132DD58}" dt="2024-05-26T04:53:37.960" v="103"/>
          <ac:spMkLst>
            <pc:docMk/>
            <pc:sldMk cId="3823835122" sldId="495"/>
            <ac:spMk id="8" creationId="{5837F47E-AF1E-1B87-8ABE-AB0EED558FFB}"/>
          </ac:spMkLst>
        </pc:spChg>
        <pc:spChg chg="mod">
          <ac:chgData name="坂上　正人" userId="de84e2de-cc80-4e5f-88eb-721cffe1f0a2" providerId="ADAL" clId="{EA295599-5BF6-4EED-B61D-ADC02132DD58}" dt="2024-05-26T04:53:37.960" v="103"/>
          <ac:spMkLst>
            <pc:docMk/>
            <pc:sldMk cId="3823835122" sldId="495"/>
            <ac:spMk id="11" creationId="{3EBBDDBB-CFC9-D9FE-0924-A97AE8DAF7C5}"/>
          </ac:spMkLst>
        </pc:spChg>
        <pc:spChg chg="mod">
          <ac:chgData name="坂上　正人" userId="de84e2de-cc80-4e5f-88eb-721cffe1f0a2" providerId="ADAL" clId="{EA295599-5BF6-4EED-B61D-ADC02132DD58}" dt="2024-05-26T04:53:37.960" v="103"/>
          <ac:spMkLst>
            <pc:docMk/>
            <pc:sldMk cId="3823835122" sldId="495"/>
            <ac:spMk id="12" creationId="{8DAB0E5B-C8FE-74D7-2DFF-8FBDA0526911}"/>
          </ac:spMkLst>
        </pc:spChg>
        <pc:spChg chg="mod">
          <ac:chgData name="坂上　正人" userId="de84e2de-cc80-4e5f-88eb-721cffe1f0a2" providerId="ADAL" clId="{EA295599-5BF6-4EED-B61D-ADC02132DD58}" dt="2024-05-26T04:53:37.960" v="103"/>
          <ac:spMkLst>
            <pc:docMk/>
            <pc:sldMk cId="3823835122" sldId="495"/>
            <ac:spMk id="13" creationId="{2009A46D-6AC1-33C5-15AE-5EB6F149FD09}"/>
          </ac:spMkLst>
        </pc:spChg>
      </pc:sldChg>
      <pc:sldChg chg="modSp del">
        <pc:chgData name="坂上　正人" userId="de84e2de-cc80-4e5f-88eb-721cffe1f0a2" providerId="ADAL" clId="{EA295599-5BF6-4EED-B61D-ADC02132DD58}" dt="2024-05-26T04:54:53.704" v="106" actId="47"/>
        <pc:sldMkLst>
          <pc:docMk/>
          <pc:sldMk cId="2632107266" sldId="496"/>
        </pc:sldMkLst>
        <pc:spChg chg="mod">
          <ac:chgData name="坂上　正人" userId="de84e2de-cc80-4e5f-88eb-721cffe1f0a2" providerId="ADAL" clId="{EA295599-5BF6-4EED-B61D-ADC02132DD58}" dt="2024-05-26T04:53:37.960" v="103"/>
          <ac:spMkLst>
            <pc:docMk/>
            <pc:sldMk cId="2632107266" sldId="496"/>
            <ac:spMk id="2" creationId="{7097C493-BE84-17A5-079F-8E5B97E17BBA}"/>
          </ac:spMkLst>
        </pc:spChg>
        <pc:spChg chg="mod">
          <ac:chgData name="坂上　正人" userId="de84e2de-cc80-4e5f-88eb-721cffe1f0a2" providerId="ADAL" clId="{EA295599-5BF6-4EED-B61D-ADC02132DD58}" dt="2024-05-26T04:53:37.960" v="103"/>
          <ac:spMkLst>
            <pc:docMk/>
            <pc:sldMk cId="2632107266" sldId="496"/>
            <ac:spMk id="8" creationId="{5837F47E-AF1E-1B87-8ABE-AB0EED558FFB}"/>
          </ac:spMkLst>
        </pc:spChg>
        <pc:spChg chg="mod">
          <ac:chgData name="坂上　正人" userId="de84e2de-cc80-4e5f-88eb-721cffe1f0a2" providerId="ADAL" clId="{EA295599-5BF6-4EED-B61D-ADC02132DD58}" dt="2024-05-26T04:53:37.960" v="103"/>
          <ac:spMkLst>
            <pc:docMk/>
            <pc:sldMk cId="2632107266" sldId="496"/>
            <ac:spMk id="41" creationId="{1D718C68-1D3A-B0F9-2A2E-17AB27515E0D}"/>
          </ac:spMkLst>
        </pc:spChg>
        <pc:spChg chg="mod">
          <ac:chgData name="坂上　正人" userId="de84e2de-cc80-4e5f-88eb-721cffe1f0a2" providerId="ADAL" clId="{EA295599-5BF6-4EED-B61D-ADC02132DD58}" dt="2024-05-26T04:53:37.960" v="103"/>
          <ac:spMkLst>
            <pc:docMk/>
            <pc:sldMk cId="2632107266" sldId="496"/>
            <ac:spMk id="43" creationId="{4B5E8D1E-278A-114B-CD99-BBBF6ADB72E0}"/>
          </ac:spMkLst>
        </pc:spChg>
        <pc:spChg chg="mod">
          <ac:chgData name="坂上　正人" userId="de84e2de-cc80-4e5f-88eb-721cffe1f0a2" providerId="ADAL" clId="{EA295599-5BF6-4EED-B61D-ADC02132DD58}" dt="2024-05-26T04:53:37.960" v="103"/>
          <ac:spMkLst>
            <pc:docMk/>
            <pc:sldMk cId="2632107266" sldId="496"/>
            <ac:spMk id="58" creationId="{F4D211B5-82D4-2701-FE9E-63589278F3F1}"/>
          </ac:spMkLst>
        </pc:spChg>
        <pc:spChg chg="mod">
          <ac:chgData name="坂上　正人" userId="de84e2de-cc80-4e5f-88eb-721cffe1f0a2" providerId="ADAL" clId="{EA295599-5BF6-4EED-B61D-ADC02132DD58}" dt="2024-05-26T04:53:37.960" v="103"/>
          <ac:spMkLst>
            <pc:docMk/>
            <pc:sldMk cId="2632107266" sldId="496"/>
            <ac:spMk id="59" creationId="{59256D4E-FA49-E035-CAEB-9E0EA18BC786}"/>
          </ac:spMkLst>
        </pc:spChg>
        <pc:spChg chg="mod">
          <ac:chgData name="坂上　正人" userId="de84e2de-cc80-4e5f-88eb-721cffe1f0a2" providerId="ADAL" clId="{EA295599-5BF6-4EED-B61D-ADC02132DD58}" dt="2024-05-26T04:53:37.960" v="103"/>
          <ac:spMkLst>
            <pc:docMk/>
            <pc:sldMk cId="2632107266" sldId="496"/>
            <ac:spMk id="60" creationId="{519C5A5B-D383-F0D4-3AA6-2D018D91A3F2}"/>
          </ac:spMkLst>
        </pc:spChg>
        <pc:spChg chg="mod">
          <ac:chgData name="坂上　正人" userId="de84e2de-cc80-4e5f-88eb-721cffe1f0a2" providerId="ADAL" clId="{EA295599-5BF6-4EED-B61D-ADC02132DD58}" dt="2024-05-26T04:53:37.960" v="103"/>
          <ac:spMkLst>
            <pc:docMk/>
            <pc:sldMk cId="2632107266" sldId="496"/>
            <ac:spMk id="61" creationId="{67D40F98-5479-B0AE-94B1-BC0035A91A86}"/>
          </ac:spMkLst>
        </pc:spChg>
        <pc:spChg chg="mod">
          <ac:chgData name="坂上　正人" userId="de84e2de-cc80-4e5f-88eb-721cffe1f0a2" providerId="ADAL" clId="{EA295599-5BF6-4EED-B61D-ADC02132DD58}" dt="2024-05-26T04:53:37.960" v="103"/>
          <ac:spMkLst>
            <pc:docMk/>
            <pc:sldMk cId="2632107266" sldId="496"/>
            <ac:spMk id="62" creationId="{0C87C479-2D3F-589B-CAA8-6B09D6803094}"/>
          </ac:spMkLst>
        </pc:spChg>
      </pc:sldChg>
      <pc:sldChg chg="modSp del">
        <pc:chgData name="坂上　正人" userId="de84e2de-cc80-4e5f-88eb-721cffe1f0a2" providerId="ADAL" clId="{EA295599-5BF6-4EED-B61D-ADC02132DD58}" dt="2024-05-26T04:54:53.704" v="106" actId="47"/>
        <pc:sldMkLst>
          <pc:docMk/>
          <pc:sldMk cId="1999470453" sldId="497"/>
        </pc:sldMkLst>
        <pc:spChg chg="mod">
          <ac:chgData name="坂上　正人" userId="de84e2de-cc80-4e5f-88eb-721cffe1f0a2" providerId="ADAL" clId="{EA295599-5BF6-4EED-B61D-ADC02132DD58}" dt="2024-05-26T04:53:37.960" v="103"/>
          <ac:spMkLst>
            <pc:docMk/>
            <pc:sldMk cId="1999470453" sldId="497"/>
            <ac:spMk id="2" creationId="{A946ADB6-543E-8EB4-26F9-E5F13DF1CACD}"/>
          </ac:spMkLst>
        </pc:spChg>
        <pc:spChg chg="mod">
          <ac:chgData name="坂上　正人" userId="de84e2de-cc80-4e5f-88eb-721cffe1f0a2" providerId="ADAL" clId="{EA295599-5BF6-4EED-B61D-ADC02132DD58}" dt="2024-05-26T04:53:37.960" v="103"/>
          <ac:spMkLst>
            <pc:docMk/>
            <pc:sldMk cId="1999470453" sldId="497"/>
            <ac:spMk id="7" creationId="{B5156255-9F7C-C26A-7F27-8898CB0CF7E3}"/>
          </ac:spMkLst>
        </pc:spChg>
        <pc:spChg chg="mod">
          <ac:chgData name="坂上　正人" userId="de84e2de-cc80-4e5f-88eb-721cffe1f0a2" providerId="ADAL" clId="{EA295599-5BF6-4EED-B61D-ADC02132DD58}" dt="2024-05-26T04:53:37.960" v="103"/>
          <ac:spMkLst>
            <pc:docMk/>
            <pc:sldMk cId="1999470453" sldId="497"/>
            <ac:spMk id="8" creationId="{5837F47E-AF1E-1B87-8ABE-AB0EED558FFB}"/>
          </ac:spMkLst>
        </pc:spChg>
        <pc:spChg chg="mod">
          <ac:chgData name="坂上　正人" userId="de84e2de-cc80-4e5f-88eb-721cffe1f0a2" providerId="ADAL" clId="{EA295599-5BF6-4EED-B61D-ADC02132DD58}" dt="2024-05-26T04:53:37.960" v="103"/>
          <ac:spMkLst>
            <pc:docMk/>
            <pc:sldMk cId="1999470453" sldId="497"/>
            <ac:spMk id="18" creationId="{482AC629-2AD4-4BCA-1D51-E0FE1F638DB3}"/>
          </ac:spMkLst>
        </pc:spChg>
        <pc:spChg chg="mod">
          <ac:chgData name="坂上　正人" userId="de84e2de-cc80-4e5f-88eb-721cffe1f0a2" providerId="ADAL" clId="{EA295599-5BF6-4EED-B61D-ADC02132DD58}" dt="2024-05-26T04:53:37.960" v="103"/>
          <ac:spMkLst>
            <pc:docMk/>
            <pc:sldMk cId="1999470453" sldId="497"/>
            <ac:spMk id="20" creationId="{A91CD66C-A202-E2C3-8AC5-A76EF5C80E37}"/>
          </ac:spMkLst>
        </pc:spChg>
        <pc:spChg chg="mod">
          <ac:chgData name="坂上　正人" userId="de84e2de-cc80-4e5f-88eb-721cffe1f0a2" providerId="ADAL" clId="{EA295599-5BF6-4EED-B61D-ADC02132DD58}" dt="2024-05-26T04:53:37.960" v="103"/>
          <ac:spMkLst>
            <pc:docMk/>
            <pc:sldMk cId="1999470453" sldId="497"/>
            <ac:spMk id="22" creationId="{6B51339C-4CDC-9829-8CAD-BF0045799E86}"/>
          </ac:spMkLst>
        </pc:spChg>
      </pc:sldChg>
      <pc:sldChg chg="modSp del">
        <pc:chgData name="坂上　正人" userId="de84e2de-cc80-4e5f-88eb-721cffe1f0a2" providerId="ADAL" clId="{EA295599-5BF6-4EED-B61D-ADC02132DD58}" dt="2024-05-26T04:54:53.704" v="106" actId="47"/>
        <pc:sldMkLst>
          <pc:docMk/>
          <pc:sldMk cId="3908418406" sldId="498"/>
        </pc:sldMkLst>
        <pc:spChg chg="mod">
          <ac:chgData name="坂上　正人" userId="de84e2de-cc80-4e5f-88eb-721cffe1f0a2" providerId="ADAL" clId="{EA295599-5BF6-4EED-B61D-ADC02132DD58}" dt="2024-05-26T04:53:37.960" v="103"/>
          <ac:spMkLst>
            <pc:docMk/>
            <pc:sldMk cId="3908418406" sldId="498"/>
            <ac:spMk id="4" creationId="{A3DD3A31-701C-4846-8951-EE76A9B7C41D}"/>
          </ac:spMkLst>
        </pc:spChg>
        <pc:spChg chg="mod">
          <ac:chgData name="坂上　正人" userId="de84e2de-cc80-4e5f-88eb-721cffe1f0a2" providerId="ADAL" clId="{EA295599-5BF6-4EED-B61D-ADC02132DD58}" dt="2024-05-26T04:53:37.960" v="103"/>
          <ac:spMkLst>
            <pc:docMk/>
            <pc:sldMk cId="3908418406" sldId="498"/>
            <ac:spMk id="6" creationId="{877F6724-5809-4F3A-2618-705BB1632BB3}"/>
          </ac:spMkLst>
        </pc:spChg>
        <pc:spChg chg="mod">
          <ac:chgData name="坂上　正人" userId="de84e2de-cc80-4e5f-88eb-721cffe1f0a2" providerId="ADAL" clId="{EA295599-5BF6-4EED-B61D-ADC02132DD58}" dt="2024-05-26T04:53:37.960" v="103"/>
          <ac:spMkLst>
            <pc:docMk/>
            <pc:sldMk cId="3908418406" sldId="498"/>
            <ac:spMk id="7" creationId="{93CE2B94-97D8-EEF0-BF6C-27BBA7017C26}"/>
          </ac:spMkLst>
        </pc:spChg>
        <pc:spChg chg="mod">
          <ac:chgData name="坂上　正人" userId="de84e2de-cc80-4e5f-88eb-721cffe1f0a2" providerId="ADAL" clId="{EA295599-5BF6-4EED-B61D-ADC02132DD58}" dt="2024-05-26T04:53:37.960" v="103"/>
          <ac:spMkLst>
            <pc:docMk/>
            <pc:sldMk cId="3908418406" sldId="498"/>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2494221649" sldId="499"/>
        </pc:sldMkLst>
        <pc:spChg chg="mod">
          <ac:chgData name="坂上　正人" userId="de84e2de-cc80-4e5f-88eb-721cffe1f0a2" providerId="ADAL" clId="{EA295599-5BF6-4EED-B61D-ADC02132DD58}" dt="2024-05-26T04:53:37.960" v="103"/>
          <ac:spMkLst>
            <pc:docMk/>
            <pc:sldMk cId="2494221649" sldId="499"/>
            <ac:spMk id="4" creationId="{A3DD3A31-701C-4846-8951-EE76A9B7C41D}"/>
          </ac:spMkLst>
        </pc:spChg>
        <pc:spChg chg="mod">
          <ac:chgData name="坂上　正人" userId="de84e2de-cc80-4e5f-88eb-721cffe1f0a2" providerId="ADAL" clId="{EA295599-5BF6-4EED-B61D-ADC02132DD58}" dt="2024-05-26T04:53:37.960" v="103"/>
          <ac:spMkLst>
            <pc:docMk/>
            <pc:sldMk cId="2494221649" sldId="499"/>
            <ac:spMk id="5" creationId="{83D19647-92B1-CB9B-F32E-CBD9270DA9E5}"/>
          </ac:spMkLst>
        </pc:spChg>
        <pc:spChg chg="mod">
          <ac:chgData name="坂上　正人" userId="de84e2de-cc80-4e5f-88eb-721cffe1f0a2" providerId="ADAL" clId="{EA295599-5BF6-4EED-B61D-ADC02132DD58}" dt="2024-05-26T04:53:37.960" v="103"/>
          <ac:spMkLst>
            <pc:docMk/>
            <pc:sldMk cId="2494221649" sldId="499"/>
            <ac:spMk id="6" creationId="{8D7119C5-4628-8B13-B726-0610AB2AE1A1}"/>
          </ac:spMkLst>
        </pc:spChg>
        <pc:spChg chg="mod">
          <ac:chgData name="坂上　正人" userId="de84e2de-cc80-4e5f-88eb-721cffe1f0a2" providerId="ADAL" clId="{EA295599-5BF6-4EED-B61D-ADC02132DD58}" dt="2024-05-26T04:53:37.960" v="103"/>
          <ac:spMkLst>
            <pc:docMk/>
            <pc:sldMk cId="2494221649" sldId="499"/>
            <ac:spMk id="8" creationId="{5837F47E-AF1E-1B87-8ABE-AB0EED558FFB}"/>
          </ac:spMkLst>
        </pc:spChg>
      </pc:sldChg>
      <pc:sldChg chg="del">
        <pc:chgData name="坂上　正人" userId="de84e2de-cc80-4e5f-88eb-721cffe1f0a2" providerId="ADAL" clId="{EA295599-5BF6-4EED-B61D-ADC02132DD58}" dt="2024-05-26T04:54:53.704" v="106" actId="47"/>
        <pc:sldMkLst>
          <pc:docMk/>
          <pc:sldMk cId="1475007058" sldId="503"/>
        </pc:sldMkLst>
      </pc:sldChg>
      <pc:sldChg chg="del">
        <pc:chgData name="坂上　正人" userId="de84e2de-cc80-4e5f-88eb-721cffe1f0a2" providerId="ADAL" clId="{EA295599-5BF6-4EED-B61D-ADC02132DD58}" dt="2024-05-26T04:54:53.704" v="106" actId="47"/>
        <pc:sldMkLst>
          <pc:docMk/>
          <pc:sldMk cId="476817145" sldId="504"/>
        </pc:sldMkLst>
      </pc:sldChg>
      <pc:sldChg chg="modSp del">
        <pc:chgData name="坂上　正人" userId="de84e2de-cc80-4e5f-88eb-721cffe1f0a2" providerId="ADAL" clId="{EA295599-5BF6-4EED-B61D-ADC02132DD58}" dt="2024-05-26T04:54:53.704" v="106" actId="47"/>
        <pc:sldMkLst>
          <pc:docMk/>
          <pc:sldMk cId="0" sldId="506"/>
        </pc:sldMkLst>
        <pc:spChg chg="mod">
          <ac:chgData name="坂上　正人" userId="de84e2de-cc80-4e5f-88eb-721cffe1f0a2" providerId="ADAL" clId="{EA295599-5BF6-4EED-B61D-ADC02132DD58}" dt="2024-05-26T04:53:37.960" v="103"/>
          <ac:spMkLst>
            <pc:docMk/>
            <pc:sldMk cId="0" sldId="506"/>
            <ac:spMk id="2" creationId="{D52F9D4C-74BE-4ECC-C32A-9E3FDD460DFD}"/>
          </ac:spMkLst>
        </pc:spChg>
      </pc:sldChg>
      <pc:sldChg chg="del">
        <pc:chgData name="坂上　正人" userId="de84e2de-cc80-4e5f-88eb-721cffe1f0a2" providerId="ADAL" clId="{EA295599-5BF6-4EED-B61D-ADC02132DD58}" dt="2024-05-26T04:54:53.704" v="106" actId="47"/>
        <pc:sldMkLst>
          <pc:docMk/>
          <pc:sldMk cId="3185336802" sldId="507"/>
        </pc:sldMkLst>
      </pc:sldChg>
      <pc:sldChg chg="modSp del">
        <pc:chgData name="坂上　正人" userId="de84e2de-cc80-4e5f-88eb-721cffe1f0a2" providerId="ADAL" clId="{EA295599-5BF6-4EED-B61D-ADC02132DD58}" dt="2024-05-26T04:54:53.704" v="106" actId="47"/>
        <pc:sldMkLst>
          <pc:docMk/>
          <pc:sldMk cId="3648769933" sldId="508"/>
        </pc:sldMkLst>
        <pc:spChg chg="mod">
          <ac:chgData name="坂上　正人" userId="de84e2de-cc80-4e5f-88eb-721cffe1f0a2" providerId="ADAL" clId="{EA295599-5BF6-4EED-B61D-ADC02132DD58}" dt="2024-05-26T04:53:37.960" v="103"/>
          <ac:spMkLst>
            <pc:docMk/>
            <pc:sldMk cId="3648769933" sldId="508"/>
            <ac:spMk id="3" creationId="{2BCC7DF2-02BA-4AB9-A5EE-46A4D0B14FE0}"/>
          </ac:spMkLst>
        </pc:spChg>
        <pc:spChg chg="mod">
          <ac:chgData name="坂上　正人" userId="de84e2de-cc80-4e5f-88eb-721cffe1f0a2" providerId="ADAL" clId="{EA295599-5BF6-4EED-B61D-ADC02132DD58}" dt="2024-05-26T04:53:37.960" v="103"/>
          <ac:spMkLst>
            <pc:docMk/>
            <pc:sldMk cId="3648769933" sldId="508"/>
            <ac:spMk id="4" creationId="{F5743B59-538D-487A-BD2E-1C6FF7455890}"/>
          </ac:spMkLst>
        </pc:spChg>
        <pc:spChg chg="mod">
          <ac:chgData name="坂上　正人" userId="de84e2de-cc80-4e5f-88eb-721cffe1f0a2" providerId="ADAL" clId="{EA295599-5BF6-4EED-B61D-ADC02132DD58}" dt="2024-05-26T04:53:37.960" v="103"/>
          <ac:spMkLst>
            <pc:docMk/>
            <pc:sldMk cId="3648769933" sldId="508"/>
            <ac:spMk id="5" creationId="{8575BC8D-CC20-4BDE-B50B-86577A9A8659}"/>
          </ac:spMkLst>
        </pc:spChg>
      </pc:sldChg>
      <pc:sldChg chg="modSp del">
        <pc:chgData name="坂上　正人" userId="de84e2de-cc80-4e5f-88eb-721cffe1f0a2" providerId="ADAL" clId="{EA295599-5BF6-4EED-B61D-ADC02132DD58}" dt="2024-05-26T04:54:53.704" v="106" actId="47"/>
        <pc:sldMkLst>
          <pc:docMk/>
          <pc:sldMk cId="1869399720" sldId="509"/>
        </pc:sldMkLst>
        <pc:spChg chg="mod">
          <ac:chgData name="坂上　正人" userId="de84e2de-cc80-4e5f-88eb-721cffe1f0a2" providerId="ADAL" clId="{EA295599-5BF6-4EED-B61D-ADC02132DD58}" dt="2024-05-26T04:53:37.960" v="103"/>
          <ac:spMkLst>
            <pc:docMk/>
            <pc:sldMk cId="1869399720" sldId="509"/>
            <ac:spMk id="2" creationId="{AD79F540-199B-4BDC-B1A0-F4F756254E7E}"/>
          </ac:spMkLst>
        </pc:spChg>
      </pc:sldChg>
      <pc:sldChg chg="modSp del">
        <pc:chgData name="坂上　正人" userId="de84e2de-cc80-4e5f-88eb-721cffe1f0a2" providerId="ADAL" clId="{EA295599-5BF6-4EED-B61D-ADC02132DD58}" dt="2024-05-26T04:54:53.704" v="106" actId="47"/>
        <pc:sldMkLst>
          <pc:docMk/>
          <pc:sldMk cId="2747829581" sldId="510"/>
        </pc:sldMkLst>
        <pc:spChg chg="mod">
          <ac:chgData name="坂上　正人" userId="de84e2de-cc80-4e5f-88eb-721cffe1f0a2" providerId="ADAL" clId="{EA295599-5BF6-4EED-B61D-ADC02132DD58}" dt="2024-05-26T04:53:37.960" v="103"/>
          <ac:spMkLst>
            <pc:docMk/>
            <pc:sldMk cId="2747829581" sldId="510"/>
            <ac:spMk id="2" creationId="{72E111A8-3455-4325-A03C-7B4604532EA8}"/>
          </ac:spMkLst>
        </pc:spChg>
        <pc:spChg chg="mod">
          <ac:chgData name="坂上　正人" userId="de84e2de-cc80-4e5f-88eb-721cffe1f0a2" providerId="ADAL" clId="{EA295599-5BF6-4EED-B61D-ADC02132DD58}" dt="2024-05-26T04:53:37.960" v="103"/>
          <ac:spMkLst>
            <pc:docMk/>
            <pc:sldMk cId="2747829581" sldId="510"/>
            <ac:spMk id="3" creationId="{FB3EC7D2-4858-457F-B1A6-E833B23785C6}"/>
          </ac:spMkLst>
        </pc:spChg>
        <pc:spChg chg="mod">
          <ac:chgData name="坂上　正人" userId="de84e2de-cc80-4e5f-88eb-721cffe1f0a2" providerId="ADAL" clId="{EA295599-5BF6-4EED-B61D-ADC02132DD58}" dt="2024-05-26T04:53:37.960" v="103"/>
          <ac:spMkLst>
            <pc:docMk/>
            <pc:sldMk cId="2747829581" sldId="510"/>
            <ac:spMk id="4" creationId="{62020C99-78ED-49CB-8957-B9D21CC2A308}"/>
          </ac:spMkLst>
        </pc:spChg>
      </pc:sldChg>
      <pc:sldChg chg="modSp del">
        <pc:chgData name="坂上　正人" userId="de84e2de-cc80-4e5f-88eb-721cffe1f0a2" providerId="ADAL" clId="{EA295599-5BF6-4EED-B61D-ADC02132DD58}" dt="2024-05-26T04:54:53.704" v="106" actId="47"/>
        <pc:sldMkLst>
          <pc:docMk/>
          <pc:sldMk cId="3913952054" sldId="511"/>
        </pc:sldMkLst>
        <pc:spChg chg="mod">
          <ac:chgData name="坂上　正人" userId="de84e2de-cc80-4e5f-88eb-721cffe1f0a2" providerId="ADAL" clId="{EA295599-5BF6-4EED-B61D-ADC02132DD58}" dt="2024-05-26T04:53:37.960" v="103"/>
          <ac:spMkLst>
            <pc:docMk/>
            <pc:sldMk cId="3913952054" sldId="511"/>
            <ac:spMk id="2" creationId="{72E111A8-3455-4325-A03C-7B4604532EA8}"/>
          </ac:spMkLst>
        </pc:spChg>
        <pc:spChg chg="mod">
          <ac:chgData name="坂上　正人" userId="de84e2de-cc80-4e5f-88eb-721cffe1f0a2" providerId="ADAL" clId="{EA295599-5BF6-4EED-B61D-ADC02132DD58}" dt="2024-05-26T04:53:37.960" v="103"/>
          <ac:spMkLst>
            <pc:docMk/>
            <pc:sldMk cId="3913952054" sldId="511"/>
            <ac:spMk id="3" creationId="{FB3EC7D2-4858-457F-B1A6-E833B23785C6}"/>
          </ac:spMkLst>
        </pc:spChg>
        <pc:spChg chg="mod">
          <ac:chgData name="坂上　正人" userId="de84e2de-cc80-4e5f-88eb-721cffe1f0a2" providerId="ADAL" clId="{EA295599-5BF6-4EED-B61D-ADC02132DD58}" dt="2024-05-26T04:53:37.960" v="103"/>
          <ac:spMkLst>
            <pc:docMk/>
            <pc:sldMk cId="3913952054" sldId="511"/>
            <ac:spMk id="4" creationId="{62020C99-78ED-49CB-8957-B9D21CC2A308}"/>
          </ac:spMkLst>
        </pc:spChg>
      </pc:sldChg>
      <pc:sldChg chg="modSp del">
        <pc:chgData name="坂上　正人" userId="de84e2de-cc80-4e5f-88eb-721cffe1f0a2" providerId="ADAL" clId="{EA295599-5BF6-4EED-B61D-ADC02132DD58}" dt="2024-05-26T04:54:53.704" v="106" actId="47"/>
        <pc:sldMkLst>
          <pc:docMk/>
          <pc:sldMk cId="2966329466" sldId="512"/>
        </pc:sldMkLst>
        <pc:spChg chg="mod">
          <ac:chgData name="坂上　正人" userId="de84e2de-cc80-4e5f-88eb-721cffe1f0a2" providerId="ADAL" clId="{EA295599-5BF6-4EED-B61D-ADC02132DD58}" dt="2024-05-26T04:53:37.960" v="103"/>
          <ac:spMkLst>
            <pc:docMk/>
            <pc:sldMk cId="2966329466" sldId="512"/>
            <ac:spMk id="3" creationId="{FB3EC7D2-4858-457F-B1A6-E833B23785C6}"/>
          </ac:spMkLst>
        </pc:spChg>
        <pc:spChg chg="mod">
          <ac:chgData name="坂上　正人" userId="de84e2de-cc80-4e5f-88eb-721cffe1f0a2" providerId="ADAL" clId="{EA295599-5BF6-4EED-B61D-ADC02132DD58}" dt="2024-05-26T04:53:37.960" v="103"/>
          <ac:spMkLst>
            <pc:docMk/>
            <pc:sldMk cId="2966329466" sldId="512"/>
            <ac:spMk id="4" creationId="{62020C99-78ED-49CB-8957-B9D21CC2A308}"/>
          </ac:spMkLst>
        </pc:spChg>
        <pc:spChg chg="mod">
          <ac:chgData name="坂上　正人" userId="de84e2de-cc80-4e5f-88eb-721cffe1f0a2" providerId="ADAL" clId="{EA295599-5BF6-4EED-B61D-ADC02132DD58}" dt="2024-05-26T04:53:37.960" v="103"/>
          <ac:spMkLst>
            <pc:docMk/>
            <pc:sldMk cId="2966329466" sldId="512"/>
            <ac:spMk id="34" creationId="{399AFA4B-6112-330F-4F76-6CCD8958B6C9}"/>
          </ac:spMkLst>
        </pc:spChg>
      </pc:sldChg>
      <pc:sldChg chg="modSp del">
        <pc:chgData name="坂上　正人" userId="de84e2de-cc80-4e5f-88eb-721cffe1f0a2" providerId="ADAL" clId="{EA295599-5BF6-4EED-B61D-ADC02132DD58}" dt="2024-05-26T04:54:53.704" v="106" actId="47"/>
        <pc:sldMkLst>
          <pc:docMk/>
          <pc:sldMk cId="1441463055" sldId="513"/>
        </pc:sldMkLst>
        <pc:spChg chg="mod">
          <ac:chgData name="坂上　正人" userId="de84e2de-cc80-4e5f-88eb-721cffe1f0a2" providerId="ADAL" clId="{EA295599-5BF6-4EED-B61D-ADC02132DD58}" dt="2024-05-26T04:53:37.960" v="103"/>
          <ac:spMkLst>
            <pc:docMk/>
            <pc:sldMk cId="1441463055" sldId="513"/>
            <ac:spMk id="2" creationId="{3F638115-4331-4CC5-9C71-D372884592AC}"/>
          </ac:spMkLst>
        </pc:spChg>
        <pc:spChg chg="mod">
          <ac:chgData name="坂上　正人" userId="de84e2de-cc80-4e5f-88eb-721cffe1f0a2" providerId="ADAL" clId="{EA295599-5BF6-4EED-B61D-ADC02132DD58}" dt="2024-05-26T04:53:37.960" v="103"/>
          <ac:spMkLst>
            <pc:docMk/>
            <pc:sldMk cId="1441463055" sldId="513"/>
            <ac:spMk id="3" creationId="{931F8362-0539-64A6-1D6C-B80BDAF79762}"/>
          </ac:spMkLst>
        </pc:spChg>
        <pc:spChg chg="mod">
          <ac:chgData name="坂上　正人" userId="de84e2de-cc80-4e5f-88eb-721cffe1f0a2" providerId="ADAL" clId="{EA295599-5BF6-4EED-B61D-ADC02132DD58}" dt="2024-05-26T04:53:37.960" v="103"/>
          <ac:spMkLst>
            <pc:docMk/>
            <pc:sldMk cId="1441463055" sldId="513"/>
            <ac:spMk id="6" creationId="{37EC477B-956F-5E8F-45E3-2E5C7479E536}"/>
          </ac:spMkLst>
        </pc:spChg>
        <pc:spChg chg="mod">
          <ac:chgData name="坂上　正人" userId="de84e2de-cc80-4e5f-88eb-721cffe1f0a2" providerId="ADAL" clId="{EA295599-5BF6-4EED-B61D-ADC02132DD58}" dt="2024-05-26T04:53:37.960" v="103"/>
          <ac:spMkLst>
            <pc:docMk/>
            <pc:sldMk cId="1441463055" sldId="513"/>
            <ac:spMk id="16" creationId="{CA6C8EBC-82DD-3E70-156F-6F3E3A8A6E21}"/>
          </ac:spMkLst>
        </pc:spChg>
      </pc:sldChg>
      <pc:sldChg chg="modSp del">
        <pc:chgData name="坂上　正人" userId="de84e2de-cc80-4e5f-88eb-721cffe1f0a2" providerId="ADAL" clId="{EA295599-5BF6-4EED-B61D-ADC02132DD58}" dt="2024-05-26T04:54:53.704" v="106" actId="47"/>
        <pc:sldMkLst>
          <pc:docMk/>
          <pc:sldMk cId="2532458470" sldId="514"/>
        </pc:sldMkLst>
        <pc:spChg chg="mod">
          <ac:chgData name="坂上　正人" userId="de84e2de-cc80-4e5f-88eb-721cffe1f0a2" providerId="ADAL" clId="{EA295599-5BF6-4EED-B61D-ADC02132DD58}" dt="2024-05-26T04:53:37.960" v="103"/>
          <ac:spMkLst>
            <pc:docMk/>
            <pc:sldMk cId="2532458470" sldId="514"/>
            <ac:spMk id="3" creationId="{931F8362-0539-64A6-1D6C-B80BDAF79762}"/>
          </ac:spMkLst>
        </pc:spChg>
        <pc:spChg chg="mod">
          <ac:chgData name="坂上　正人" userId="de84e2de-cc80-4e5f-88eb-721cffe1f0a2" providerId="ADAL" clId="{EA295599-5BF6-4EED-B61D-ADC02132DD58}" dt="2024-05-26T04:53:37.960" v="103"/>
          <ac:spMkLst>
            <pc:docMk/>
            <pc:sldMk cId="2532458470" sldId="514"/>
            <ac:spMk id="5" creationId="{D88CAF8A-CDAD-0D83-389E-3086245FAFE1}"/>
          </ac:spMkLst>
        </pc:spChg>
        <pc:spChg chg="mod">
          <ac:chgData name="坂上　正人" userId="de84e2de-cc80-4e5f-88eb-721cffe1f0a2" providerId="ADAL" clId="{EA295599-5BF6-4EED-B61D-ADC02132DD58}" dt="2024-05-26T04:53:37.960" v="103"/>
          <ac:spMkLst>
            <pc:docMk/>
            <pc:sldMk cId="2532458470" sldId="514"/>
            <ac:spMk id="6" creationId="{37EC477B-956F-5E8F-45E3-2E5C7479E536}"/>
          </ac:spMkLst>
        </pc:spChg>
        <pc:spChg chg="mod">
          <ac:chgData name="坂上　正人" userId="de84e2de-cc80-4e5f-88eb-721cffe1f0a2" providerId="ADAL" clId="{EA295599-5BF6-4EED-B61D-ADC02132DD58}" dt="2024-05-26T04:53:37.960" v="103"/>
          <ac:spMkLst>
            <pc:docMk/>
            <pc:sldMk cId="2532458470" sldId="514"/>
            <ac:spMk id="10" creationId="{E002930E-6C95-71D4-5AE4-97B1C80F3676}"/>
          </ac:spMkLst>
        </pc:spChg>
      </pc:sldChg>
      <pc:sldChg chg="modSp del">
        <pc:chgData name="坂上　正人" userId="de84e2de-cc80-4e5f-88eb-721cffe1f0a2" providerId="ADAL" clId="{EA295599-5BF6-4EED-B61D-ADC02132DD58}" dt="2024-05-26T04:54:53.704" v="106" actId="47"/>
        <pc:sldMkLst>
          <pc:docMk/>
          <pc:sldMk cId="924517508" sldId="515"/>
        </pc:sldMkLst>
        <pc:spChg chg="mod">
          <ac:chgData name="坂上　正人" userId="de84e2de-cc80-4e5f-88eb-721cffe1f0a2" providerId="ADAL" clId="{EA295599-5BF6-4EED-B61D-ADC02132DD58}" dt="2024-05-26T04:53:37.960" v="103"/>
          <ac:spMkLst>
            <pc:docMk/>
            <pc:sldMk cId="924517508" sldId="515"/>
            <ac:spMk id="5" creationId="{50F06F8C-E227-1427-F0FC-211BA4147792}"/>
          </ac:spMkLst>
        </pc:spChg>
        <pc:spChg chg="mod">
          <ac:chgData name="坂上　正人" userId="de84e2de-cc80-4e5f-88eb-721cffe1f0a2" providerId="ADAL" clId="{EA295599-5BF6-4EED-B61D-ADC02132DD58}" dt="2024-05-26T04:53:37.960" v="103"/>
          <ac:spMkLst>
            <pc:docMk/>
            <pc:sldMk cId="924517508" sldId="515"/>
            <ac:spMk id="6" creationId="{9E1A08D2-4E14-622A-7ACE-0CAA8F427ED9}"/>
          </ac:spMkLst>
        </pc:spChg>
        <pc:spChg chg="mod">
          <ac:chgData name="坂上　正人" userId="de84e2de-cc80-4e5f-88eb-721cffe1f0a2" providerId="ADAL" clId="{EA295599-5BF6-4EED-B61D-ADC02132DD58}" dt="2024-05-26T04:53:37.960" v="103"/>
          <ac:spMkLst>
            <pc:docMk/>
            <pc:sldMk cId="924517508" sldId="515"/>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50495510" sldId="516"/>
        </pc:sldMkLst>
        <pc:spChg chg="mod">
          <ac:chgData name="坂上　正人" userId="de84e2de-cc80-4e5f-88eb-721cffe1f0a2" providerId="ADAL" clId="{EA295599-5BF6-4EED-B61D-ADC02132DD58}" dt="2024-05-26T04:53:37.960" v="103"/>
          <ac:spMkLst>
            <pc:docMk/>
            <pc:sldMk cId="50495510" sldId="516"/>
            <ac:spMk id="2" creationId="{18D9AE40-3151-1E2C-A9C1-D74B44AE1292}"/>
          </ac:spMkLst>
        </pc:spChg>
        <pc:spChg chg="mod">
          <ac:chgData name="坂上　正人" userId="de84e2de-cc80-4e5f-88eb-721cffe1f0a2" providerId="ADAL" clId="{EA295599-5BF6-4EED-B61D-ADC02132DD58}" dt="2024-05-26T04:53:37.960" v="103"/>
          <ac:spMkLst>
            <pc:docMk/>
            <pc:sldMk cId="50495510" sldId="516"/>
            <ac:spMk id="3" creationId="{A0C32CFC-6E2B-B78C-CA08-273A0A8411EF}"/>
          </ac:spMkLst>
        </pc:spChg>
        <pc:spChg chg="mod">
          <ac:chgData name="坂上　正人" userId="de84e2de-cc80-4e5f-88eb-721cffe1f0a2" providerId="ADAL" clId="{EA295599-5BF6-4EED-B61D-ADC02132DD58}" dt="2024-05-26T04:53:37.960" v="103"/>
          <ac:spMkLst>
            <pc:docMk/>
            <pc:sldMk cId="50495510" sldId="516"/>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1309249420" sldId="518"/>
        </pc:sldMkLst>
        <pc:spChg chg="mod">
          <ac:chgData name="坂上　正人" userId="de84e2de-cc80-4e5f-88eb-721cffe1f0a2" providerId="ADAL" clId="{EA295599-5BF6-4EED-B61D-ADC02132DD58}" dt="2024-05-26T04:53:37.960" v="103"/>
          <ac:spMkLst>
            <pc:docMk/>
            <pc:sldMk cId="1309249420" sldId="518"/>
            <ac:spMk id="5" creationId="{52A3E793-94DF-3442-5191-81470995F3E2}"/>
          </ac:spMkLst>
        </pc:spChg>
        <pc:spChg chg="mod">
          <ac:chgData name="坂上　正人" userId="de84e2de-cc80-4e5f-88eb-721cffe1f0a2" providerId="ADAL" clId="{EA295599-5BF6-4EED-B61D-ADC02132DD58}" dt="2024-05-26T04:53:37.960" v="103"/>
          <ac:spMkLst>
            <pc:docMk/>
            <pc:sldMk cId="1309249420" sldId="518"/>
            <ac:spMk id="7" creationId="{789358A6-CAED-16C0-608E-503483376AD4}"/>
          </ac:spMkLst>
        </pc:spChg>
        <pc:spChg chg="mod">
          <ac:chgData name="坂上　正人" userId="de84e2de-cc80-4e5f-88eb-721cffe1f0a2" providerId="ADAL" clId="{EA295599-5BF6-4EED-B61D-ADC02132DD58}" dt="2024-05-26T04:53:37.960" v="103"/>
          <ac:spMkLst>
            <pc:docMk/>
            <pc:sldMk cId="1309249420" sldId="518"/>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3109265412" sldId="520"/>
        </pc:sldMkLst>
        <pc:spChg chg="mod">
          <ac:chgData name="坂上　正人" userId="de84e2de-cc80-4e5f-88eb-721cffe1f0a2" providerId="ADAL" clId="{EA295599-5BF6-4EED-B61D-ADC02132DD58}" dt="2024-05-26T04:53:37.960" v="103"/>
          <ac:spMkLst>
            <pc:docMk/>
            <pc:sldMk cId="3109265412" sldId="520"/>
            <ac:spMk id="5" creationId="{B86D522C-5D51-3F18-F5C4-B41C48B32A54}"/>
          </ac:spMkLst>
        </pc:spChg>
        <pc:spChg chg="mod">
          <ac:chgData name="坂上　正人" userId="de84e2de-cc80-4e5f-88eb-721cffe1f0a2" providerId="ADAL" clId="{EA295599-5BF6-4EED-B61D-ADC02132DD58}" dt="2024-05-26T04:53:37.960" v="103"/>
          <ac:spMkLst>
            <pc:docMk/>
            <pc:sldMk cId="3109265412" sldId="520"/>
            <ac:spMk id="6" creationId="{5CB08749-E58B-4AFA-9DF1-EED93165A706}"/>
          </ac:spMkLst>
        </pc:spChg>
        <pc:spChg chg="mod">
          <ac:chgData name="坂上　正人" userId="de84e2de-cc80-4e5f-88eb-721cffe1f0a2" providerId="ADAL" clId="{EA295599-5BF6-4EED-B61D-ADC02132DD58}" dt="2024-05-26T04:53:37.960" v="103"/>
          <ac:spMkLst>
            <pc:docMk/>
            <pc:sldMk cId="3109265412" sldId="520"/>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2203843275" sldId="521"/>
        </pc:sldMkLst>
        <pc:spChg chg="mod">
          <ac:chgData name="坂上　正人" userId="de84e2de-cc80-4e5f-88eb-721cffe1f0a2" providerId="ADAL" clId="{EA295599-5BF6-4EED-B61D-ADC02132DD58}" dt="2024-05-26T04:53:37.960" v="103"/>
          <ac:spMkLst>
            <pc:docMk/>
            <pc:sldMk cId="2203843275" sldId="521"/>
            <ac:spMk id="3" creationId="{DF20872F-D167-C313-79C0-6E9021BB2761}"/>
          </ac:spMkLst>
        </pc:spChg>
        <pc:spChg chg="mod">
          <ac:chgData name="坂上　正人" userId="de84e2de-cc80-4e5f-88eb-721cffe1f0a2" providerId="ADAL" clId="{EA295599-5BF6-4EED-B61D-ADC02132DD58}" dt="2024-05-26T04:53:37.960" v="103"/>
          <ac:spMkLst>
            <pc:docMk/>
            <pc:sldMk cId="2203843275" sldId="521"/>
            <ac:spMk id="4" creationId="{ECC26DB5-62D3-AFB1-12D1-013D3FC36FD1}"/>
          </ac:spMkLst>
        </pc:spChg>
        <pc:spChg chg="mod">
          <ac:chgData name="坂上　正人" userId="de84e2de-cc80-4e5f-88eb-721cffe1f0a2" providerId="ADAL" clId="{EA295599-5BF6-4EED-B61D-ADC02132DD58}" dt="2024-05-26T04:53:37.960" v="103"/>
          <ac:spMkLst>
            <pc:docMk/>
            <pc:sldMk cId="2203843275" sldId="521"/>
            <ac:spMk id="5" creationId="{D1A87AD2-30EF-12BB-6566-D63E9FB530F1}"/>
          </ac:spMkLst>
        </pc:spChg>
      </pc:sldChg>
      <pc:sldChg chg="modSp del">
        <pc:chgData name="坂上　正人" userId="de84e2de-cc80-4e5f-88eb-721cffe1f0a2" providerId="ADAL" clId="{EA295599-5BF6-4EED-B61D-ADC02132DD58}" dt="2024-05-26T04:54:53.704" v="106" actId="47"/>
        <pc:sldMkLst>
          <pc:docMk/>
          <pc:sldMk cId="1668661698" sldId="522"/>
        </pc:sldMkLst>
        <pc:spChg chg="mod">
          <ac:chgData name="坂上　正人" userId="de84e2de-cc80-4e5f-88eb-721cffe1f0a2" providerId="ADAL" clId="{EA295599-5BF6-4EED-B61D-ADC02132DD58}" dt="2024-05-26T04:53:37.960" v="103"/>
          <ac:spMkLst>
            <pc:docMk/>
            <pc:sldMk cId="1668661698" sldId="522"/>
            <ac:spMk id="2" creationId="{D91F1D42-6F5F-47CA-8368-7E5B5558FB5B}"/>
          </ac:spMkLst>
        </pc:spChg>
        <pc:spChg chg="mod">
          <ac:chgData name="坂上　正人" userId="de84e2de-cc80-4e5f-88eb-721cffe1f0a2" providerId="ADAL" clId="{EA295599-5BF6-4EED-B61D-ADC02132DD58}" dt="2024-05-26T04:53:37.960" v="103"/>
          <ac:spMkLst>
            <pc:docMk/>
            <pc:sldMk cId="1668661698" sldId="522"/>
            <ac:spMk id="3" creationId="{5F824F6D-8F22-4131-B66C-1D934490AB6D}"/>
          </ac:spMkLst>
        </pc:spChg>
        <pc:spChg chg="mod">
          <ac:chgData name="坂上　正人" userId="de84e2de-cc80-4e5f-88eb-721cffe1f0a2" providerId="ADAL" clId="{EA295599-5BF6-4EED-B61D-ADC02132DD58}" dt="2024-05-26T04:53:37.960" v="103"/>
          <ac:spMkLst>
            <pc:docMk/>
            <pc:sldMk cId="1668661698" sldId="522"/>
            <ac:spMk id="4" creationId="{590D5AFD-38A6-41E9-8748-0F1AF24416CE}"/>
          </ac:spMkLst>
        </pc:spChg>
      </pc:sldChg>
      <pc:sldChg chg="modSp del">
        <pc:chgData name="坂上　正人" userId="de84e2de-cc80-4e5f-88eb-721cffe1f0a2" providerId="ADAL" clId="{EA295599-5BF6-4EED-B61D-ADC02132DD58}" dt="2024-05-26T04:54:53.704" v="106" actId="47"/>
        <pc:sldMkLst>
          <pc:docMk/>
          <pc:sldMk cId="1075128504" sldId="523"/>
        </pc:sldMkLst>
        <pc:spChg chg="mod">
          <ac:chgData name="坂上　正人" userId="de84e2de-cc80-4e5f-88eb-721cffe1f0a2" providerId="ADAL" clId="{EA295599-5BF6-4EED-B61D-ADC02132DD58}" dt="2024-05-26T04:53:37.960" v="103"/>
          <ac:spMkLst>
            <pc:docMk/>
            <pc:sldMk cId="1075128504" sldId="523"/>
            <ac:spMk id="2" creationId="{60098884-2623-D590-7967-D741F561C3F0}"/>
          </ac:spMkLst>
        </pc:spChg>
        <pc:spChg chg="mod">
          <ac:chgData name="坂上　正人" userId="de84e2de-cc80-4e5f-88eb-721cffe1f0a2" providerId="ADAL" clId="{EA295599-5BF6-4EED-B61D-ADC02132DD58}" dt="2024-05-26T04:53:37.960" v="103"/>
          <ac:spMkLst>
            <pc:docMk/>
            <pc:sldMk cId="1075128504" sldId="523"/>
            <ac:spMk id="4" creationId="{88C34A94-28A6-4353-D991-217BA0AAE88C}"/>
          </ac:spMkLst>
        </pc:spChg>
        <pc:spChg chg="mod">
          <ac:chgData name="坂上　正人" userId="de84e2de-cc80-4e5f-88eb-721cffe1f0a2" providerId="ADAL" clId="{EA295599-5BF6-4EED-B61D-ADC02132DD58}" dt="2024-05-26T04:53:37.960" v="103"/>
          <ac:spMkLst>
            <pc:docMk/>
            <pc:sldMk cId="1075128504" sldId="523"/>
            <ac:spMk id="315" creationId="{00000000-0000-0000-0000-000000000000}"/>
          </ac:spMkLst>
        </pc:spChg>
      </pc:sldChg>
      <pc:sldChg chg="modSp del">
        <pc:chgData name="坂上　正人" userId="de84e2de-cc80-4e5f-88eb-721cffe1f0a2" providerId="ADAL" clId="{EA295599-5BF6-4EED-B61D-ADC02132DD58}" dt="2024-05-26T04:54:53.704" v="106" actId="47"/>
        <pc:sldMkLst>
          <pc:docMk/>
          <pc:sldMk cId="249544481" sldId="528"/>
        </pc:sldMkLst>
        <pc:spChg chg="mod">
          <ac:chgData name="坂上　正人" userId="de84e2de-cc80-4e5f-88eb-721cffe1f0a2" providerId="ADAL" clId="{EA295599-5BF6-4EED-B61D-ADC02132DD58}" dt="2024-05-26T04:53:37.960" v="103"/>
          <ac:spMkLst>
            <pc:docMk/>
            <pc:sldMk cId="249544481" sldId="528"/>
            <ac:spMk id="2" creationId="{859A975B-1CFC-B2B6-7F21-C4945AFAB89A}"/>
          </ac:spMkLst>
        </pc:spChg>
        <pc:spChg chg="mod">
          <ac:chgData name="坂上　正人" userId="de84e2de-cc80-4e5f-88eb-721cffe1f0a2" providerId="ADAL" clId="{EA295599-5BF6-4EED-B61D-ADC02132DD58}" dt="2024-05-26T04:53:37.960" v="103"/>
          <ac:spMkLst>
            <pc:docMk/>
            <pc:sldMk cId="249544481" sldId="528"/>
            <ac:spMk id="3" creationId="{4FF60FCC-0309-511E-BA33-3994DA973854}"/>
          </ac:spMkLst>
        </pc:spChg>
        <pc:spChg chg="mod">
          <ac:chgData name="坂上　正人" userId="de84e2de-cc80-4e5f-88eb-721cffe1f0a2" providerId="ADAL" clId="{EA295599-5BF6-4EED-B61D-ADC02132DD58}" dt="2024-05-26T04:53:37.960" v="103"/>
          <ac:spMkLst>
            <pc:docMk/>
            <pc:sldMk cId="249544481" sldId="528"/>
            <ac:spMk id="4" creationId="{A3DD3A31-701C-4846-8951-EE76A9B7C41D}"/>
          </ac:spMkLst>
        </pc:spChg>
        <pc:spChg chg="mod">
          <ac:chgData name="坂上　正人" userId="de84e2de-cc80-4e5f-88eb-721cffe1f0a2" providerId="ADAL" clId="{EA295599-5BF6-4EED-B61D-ADC02132DD58}" dt="2024-05-26T04:53:37.960" v="103"/>
          <ac:spMkLst>
            <pc:docMk/>
            <pc:sldMk cId="249544481" sldId="528"/>
            <ac:spMk id="5" creationId="{912A99E1-EE20-4847-EFD0-4A7ACE4809D4}"/>
          </ac:spMkLst>
        </pc:spChg>
        <pc:spChg chg="mod">
          <ac:chgData name="坂上　正人" userId="de84e2de-cc80-4e5f-88eb-721cffe1f0a2" providerId="ADAL" clId="{EA295599-5BF6-4EED-B61D-ADC02132DD58}" dt="2024-05-26T04:53:37.960" v="103"/>
          <ac:spMkLst>
            <pc:docMk/>
            <pc:sldMk cId="249544481" sldId="528"/>
            <ac:spMk id="8" creationId="{5837F47E-AF1E-1B87-8ABE-AB0EED558FFB}"/>
          </ac:spMkLst>
        </pc:spChg>
        <pc:spChg chg="mod">
          <ac:chgData name="坂上　正人" userId="de84e2de-cc80-4e5f-88eb-721cffe1f0a2" providerId="ADAL" clId="{EA295599-5BF6-4EED-B61D-ADC02132DD58}" dt="2024-05-26T04:53:37.960" v="103"/>
          <ac:spMkLst>
            <pc:docMk/>
            <pc:sldMk cId="249544481" sldId="528"/>
            <ac:spMk id="11" creationId="{3EBBDDBB-CFC9-D9FE-0924-A97AE8DAF7C5}"/>
          </ac:spMkLst>
        </pc:spChg>
        <pc:spChg chg="mod">
          <ac:chgData name="坂上　正人" userId="de84e2de-cc80-4e5f-88eb-721cffe1f0a2" providerId="ADAL" clId="{EA295599-5BF6-4EED-B61D-ADC02132DD58}" dt="2024-05-26T04:53:37.960" v="103"/>
          <ac:spMkLst>
            <pc:docMk/>
            <pc:sldMk cId="249544481" sldId="528"/>
            <ac:spMk id="12" creationId="{8DAB0E5B-C8FE-74D7-2DFF-8FBDA0526911}"/>
          </ac:spMkLst>
        </pc:spChg>
        <pc:spChg chg="mod">
          <ac:chgData name="坂上　正人" userId="de84e2de-cc80-4e5f-88eb-721cffe1f0a2" providerId="ADAL" clId="{EA295599-5BF6-4EED-B61D-ADC02132DD58}" dt="2024-05-26T04:53:37.960" v="103"/>
          <ac:spMkLst>
            <pc:docMk/>
            <pc:sldMk cId="249544481" sldId="528"/>
            <ac:spMk id="13" creationId="{2009A46D-6AC1-33C5-15AE-5EB6F149FD09}"/>
          </ac:spMkLst>
        </pc:spChg>
      </pc:sldChg>
      <pc:sldChg chg="modSp del">
        <pc:chgData name="坂上　正人" userId="de84e2de-cc80-4e5f-88eb-721cffe1f0a2" providerId="ADAL" clId="{EA295599-5BF6-4EED-B61D-ADC02132DD58}" dt="2024-05-26T04:54:53.704" v="106" actId="47"/>
        <pc:sldMkLst>
          <pc:docMk/>
          <pc:sldMk cId="1813833404" sldId="530"/>
        </pc:sldMkLst>
        <pc:spChg chg="mod">
          <ac:chgData name="坂上　正人" userId="de84e2de-cc80-4e5f-88eb-721cffe1f0a2" providerId="ADAL" clId="{EA295599-5BF6-4EED-B61D-ADC02132DD58}" dt="2024-05-26T04:53:37.960" v="103"/>
          <ac:spMkLst>
            <pc:docMk/>
            <pc:sldMk cId="1813833404" sldId="530"/>
            <ac:spMk id="4" creationId="{9FABDD85-D68D-31A0-F1C4-89E2BF6B77DD}"/>
          </ac:spMkLst>
        </pc:spChg>
        <pc:spChg chg="mod">
          <ac:chgData name="坂上　正人" userId="de84e2de-cc80-4e5f-88eb-721cffe1f0a2" providerId="ADAL" clId="{EA295599-5BF6-4EED-B61D-ADC02132DD58}" dt="2024-05-26T04:53:37.960" v="103"/>
          <ac:spMkLst>
            <pc:docMk/>
            <pc:sldMk cId="1813833404" sldId="530"/>
            <ac:spMk id="5" creationId="{7193E756-B46F-5C6A-7CDF-78C1F555752F}"/>
          </ac:spMkLst>
        </pc:spChg>
        <pc:spChg chg="mod">
          <ac:chgData name="坂上　正人" userId="de84e2de-cc80-4e5f-88eb-721cffe1f0a2" providerId="ADAL" clId="{EA295599-5BF6-4EED-B61D-ADC02132DD58}" dt="2024-05-26T04:53:37.960" v="103"/>
          <ac:spMkLst>
            <pc:docMk/>
            <pc:sldMk cId="1813833404" sldId="530"/>
            <ac:spMk id="11" creationId="{F8040949-9D4C-4132-07B0-73221D8D9424}"/>
          </ac:spMkLst>
        </pc:spChg>
      </pc:sldChg>
      <pc:sldChg chg="modSp del">
        <pc:chgData name="坂上　正人" userId="de84e2de-cc80-4e5f-88eb-721cffe1f0a2" providerId="ADAL" clId="{EA295599-5BF6-4EED-B61D-ADC02132DD58}" dt="2024-05-26T04:54:53.704" v="106" actId="47"/>
        <pc:sldMkLst>
          <pc:docMk/>
          <pc:sldMk cId="3460178320" sldId="534"/>
        </pc:sldMkLst>
        <pc:spChg chg="mod">
          <ac:chgData name="坂上　正人" userId="de84e2de-cc80-4e5f-88eb-721cffe1f0a2" providerId="ADAL" clId="{EA295599-5BF6-4EED-B61D-ADC02132DD58}" dt="2024-05-26T04:53:37.960" v="103"/>
          <ac:spMkLst>
            <pc:docMk/>
            <pc:sldMk cId="3460178320" sldId="534"/>
            <ac:spMk id="2" creationId="{859A975B-1CFC-B2B6-7F21-C4945AFAB89A}"/>
          </ac:spMkLst>
        </pc:spChg>
        <pc:spChg chg="mod">
          <ac:chgData name="坂上　正人" userId="de84e2de-cc80-4e5f-88eb-721cffe1f0a2" providerId="ADAL" clId="{EA295599-5BF6-4EED-B61D-ADC02132DD58}" dt="2024-05-26T04:53:37.960" v="103"/>
          <ac:spMkLst>
            <pc:docMk/>
            <pc:sldMk cId="3460178320" sldId="534"/>
            <ac:spMk id="3" creationId="{4FF60FCC-0309-511E-BA33-3994DA973854}"/>
          </ac:spMkLst>
        </pc:spChg>
        <pc:spChg chg="mod">
          <ac:chgData name="坂上　正人" userId="de84e2de-cc80-4e5f-88eb-721cffe1f0a2" providerId="ADAL" clId="{EA295599-5BF6-4EED-B61D-ADC02132DD58}" dt="2024-05-26T04:53:37.960" v="103"/>
          <ac:spMkLst>
            <pc:docMk/>
            <pc:sldMk cId="3460178320" sldId="534"/>
            <ac:spMk id="4" creationId="{A3DD3A31-701C-4846-8951-EE76A9B7C41D}"/>
          </ac:spMkLst>
        </pc:spChg>
        <pc:spChg chg="mod">
          <ac:chgData name="坂上　正人" userId="de84e2de-cc80-4e5f-88eb-721cffe1f0a2" providerId="ADAL" clId="{EA295599-5BF6-4EED-B61D-ADC02132DD58}" dt="2024-05-26T04:53:37.960" v="103"/>
          <ac:spMkLst>
            <pc:docMk/>
            <pc:sldMk cId="3460178320" sldId="534"/>
            <ac:spMk id="5" creationId="{912A99E1-EE20-4847-EFD0-4A7ACE4809D4}"/>
          </ac:spMkLst>
        </pc:spChg>
        <pc:spChg chg="mod">
          <ac:chgData name="坂上　正人" userId="de84e2de-cc80-4e5f-88eb-721cffe1f0a2" providerId="ADAL" clId="{EA295599-5BF6-4EED-B61D-ADC02132DD58}" dt="2024-05-26T04:53:37.960" v="103"/>
          <ac:spMkLst>
            <pc:docMk/>
            <pc:sldMk cId="3460178320" sldId="534"/>
            <ac:spMk id="8" creationId="{5837F47E-AF1E-1B87-8ABE-AB0EED558FFB}"/>
          </ac:spMkLst>
        </pc:spChg>
        <pc:spChg chg="mod">
          <ac:chgData name="坂上　正人" userId="de84e2de-cc80-4e5f-88eb-721cffe1f0a2" providerId="ADAL" clId="{EA295599-5BF6-4EED-B61D-ADC02132DD58}" dt="2024-05-26T04:53:37.960" v="103"/>
          <ac:spMkLst>
            <pc:docMk/>
            <pc:sldMk cId="3460178320" sldId="534"/>
            <ac:spMk id="11" creationId="{3EBBDDBB-CFC9-D9FE-0924-A97AE8DAF7C5}"/>
          </ac:spMkLst>
        </pc:spChg>
        <pc:spChg chg="mod">
          <ac:chgData name="坂上　正人" userId="de84e2de-cc80-4e5f-88eb-721cffe1f0a2" providerId="ADAL" clId="{EA295599-5BF6-4EED-B61D-ADC02132DD58}" dt="2024-05-26T04:53:37.960" v="103"/>
          <ac:spMkLst>
            <pc:docMk/>
            <pc:sldMk cId="3460178320" sldId="534"/>
            <ac:spMk id="12" creationId="{8DAB0E5B-C8FE-74D7-2DFF-8FBDA0526911}"/>
          </ac:spMkLst>
        </pc:spChg>
        <pc:spChg chg="mod">
          <ac:chgData name="坂上　正人" userId="de84e2de-cc80-4e5f-88eb-721cffe1f0a2" providerId="ADAL" clId="{EA295599-5BF6-4EED-B61D-ADC02132DD58}" dt="2024-05-26T04:53:37.960" v="103"/>
          <ac:spMkLst>
            <pc:docMk/>
            <pc:sldMk cId="3460178320" sldId="534"/>
            <ac:spMk id="13" creationId="{2009A46D-6AC1-33C5-15AE-5EB6F149FD09}"/>
          </ac:spMkLst>
        </pc:spChg>
      </pc:sldChg>
      <pc:sldChg chg="modSp del">
        <pc:chgData name="坂上　正人" userId="de84e2de-cc80-4e5f-88eb-721cffe1f0a2" providerId="ADAL" clId="{EA295599-5BF6-4EED-B61D-ADC02132DD58}" dt="2024-05-26T04:54:53.704" v="106" actId="47"/>
        <pc:sldMkLst>
          <pc:docMk/>
          <pc:sldMk cId="3121114515" sldId="535"/>
        </pc:sldMkLst>
        <pc:spChg chg="mod">
          <ac:chgData name="坂上　正人" userId="de84e2de-cc80-4e5f-88eb-721cffe1f0a2" providerId="ADAL" clId="{EA295599-5BF6-4EED-B61D-ADC02132DD58}" dt="2024-05-26T04:53:37.960" v="103"/>
          <ac:spMkLst>
            <pc:docMk/>
            <pc:sldMk cId="3121114515" sldId="535"/>
            <ac:spMk id="2" creationId="{9801D622-1B2B-5C19-C751-FBA9882A2839}"/>
          </ac:spMkLst>
        </pc:spChg>
        <pc:spChg chg="mod">
          <ac:chgData name="坂上　正人" userId="de84e2de-cc80-4e5f-88eb-721cffe1f0a2" providerId="ADAL" clId="{EA295599-5BF6-4EED-B61D-ADC02132DD58}" dt="2024-05-26T04:53:37.960" v="103"/>
          <ac:spMkLst>
            <pc:docMk/>
            <pc:sldMk cId="3121114515" sldId="535"/>
            <ac:spMk id="5" creationId="{07608291-BC30-10C1-2468-549A5A485690}"/>
          </ac:spMkLst>
        </pc:spChg>
        <pc:spChg chg="mod">
          <ac:chgData name="坂上　正人" userId="de84e2de-cc80-4e5f-88eb-721cffe1f0a2" providerId="ADAL" clId="{EA295599-5BF6-4EED-B61D-ADC02132DD58}" dt="2024-05-26T04:53:37.960" v="103"/>
          <ac:spMkLst>
            <pc:docMk/>
            <pc:sldMk cId="3121114515" sldId="535"/>
            <ac:spMk id="228" creationId="{00000000-0000-0000-0000-000000000000}"/>
          </ac:spMkLst>
        </pc:spChg>
      </pc:sldChg>
      <pc:sldChg chg="modSp add del mod modClrScheme chgLayout">
        <pc:chgData name="坂上　正人" userId="de84e2de-cc80-4e5f-88eb-721cffe1f0a2" providerId="ADAL" clId="{EA295599-5BF6-4EED-B61D-ADC02132DD58}" dt="2024-05-26T04:55:50.638" v="117" actId="700"/>
        <pc:sldMkLst>
          <pc:docMk/>
          <pc:sldMk cId="3024252061" sldId="542"/>
        </pc:sldMkLst>
        <pc:spChg chg="mod ord">
          <ac:chgData name="坂上　正人" userId="de84e2de-cc80-4e5f-88eb-721cffe1f0a2" providerId="ADAL" clId="{EA295599-5BF6-4EED-B61D-ADC02132DD58}" dt="2024-05-26T04:55:50.638" v="117" actId="700"/>
          <ac:spMkLst>
            <pc:docMk/>
            <pc:sldMk cId="3024252061" sldId="542"/>
            <ac:spMk id="2" creationId="{34999B5D-0F83-E78E-7CF7-2EE7041689A4}"/>
          </ac:spMkLst>
        </pc:spChg>
        <pc:spChg chg="mod ord">
          <ac:chgData name="坂上　正人" userId="de84e2de-cc80-4e5f-88eb-721cffe1f0a2" providerId="ADAL" clId="{EA295599-5BF6-4EED-B61D-ADC02132DD58}" dt="2024-05-26T04:55:50.638" v="117" actId="700"/>
          <ac:spMkLst>
            <pc:docMk/>
            <pc:sldMk cId="3024252061" sldId="542"/>
            <ac:spMk id="3" creationId="{8AC033EE-1224-069A-FB9F-C96470024DDA}"/>
          </ac:spMkLst>
        </pc:spChg>
      </pc:sldChg>
      <pc:sldChg chg="addSp delSp modSp add del mod modClrScheme addCm chgLayout">
        <pc:chgData name="坂上　正人" userId="de84e2de-cc80-4e5f-88eb-721cffe1f0a2" providerId="ADAL" clId="{EA295599-5BF6-4EED-B61D-ADC02132DD58}" dt="2024-05-28T04:58:34.464" v="3688"/>
        <pc:sldMkLst>
          <pc:docMk/>
          <pc:sldMk cId="1790561314" sldId="543"/>
        </pc:sldMkLst>
        <pc:spChg chg="add del mod">
          <ac:chgData name="坂上　正人" userId="de84e2de-cc80-4e5f-88eb-721cffe1f0a2" providerId="ADAL" clId="{EA295599-5BF6-4EED-B61D-ADC02132DD58}" dt="2024-05-28T04:49:32.684" v="3668"/>
          <ac:spMkLst>
            <pc:docMk/>
            <pc:sldMk cId="1790561314" sldId="543"/>
            <ac:spMk id="2" creationId="{89B920D5-C6E0-88D4-A3E8-88F4E8D48172}"/>
          </ac:spMkLst>
        </pc:spChg>
        <pc:spChg chg="del mod">
          <ac:chgData name="坂上　正人" userId="de84e2de-cc80-4e5f-88eb-721cffe1f0a2" providerId="ADAL" clId="{EA295599-5BF6-4EED-B61D-ADC02132DD58}" dt="2024-05-26T09:14:55.239" v="2326" actId="478"/>
          <ac:spMkLst>
            <pc:docMk/>
            <pc:sldMk cId="1790561314" sldId="543"/>
            <ac:spMk id="2" creationId="{91C03538-AEF8-65FD-E7C1-85AC8F718C8E}"/>
          </ac:spMkLst>
        </pc:spChg>
        <pc:spChg chg="mod topLvl">
          <ac:chgData name="坂上　正人" userId="de84e2de-cc80-4e5f-88eb-721cffe1f0a2" providerId="ADAL" clId="{EA295599-5BF6-4EED-B61D-ADC02132DD58}" dt="2024-05-28T03:04:48.356" v="3653" actId="165"/>
          <ac:spMkLst>
            <pc:docMk/>
            <pc:sldMk cId="1790561314" sldId="543"/>
            <ac:spMk id="4" creationId="{25C50DFC-00EA-D9E2-4C70-A454D04AEFFD}"/>
          </ac:spMkLst>
        </pc:spChg>
        <pc:spChg chg="add del mod">
          <ac:chgData name="坂上　正人" userId="de84e2de-cc80-4e5f-88eb-721cffe1f0a2" providerId="ADAL" clId="{EA295599-5BF6-4EED-B61D-ADC02132DD58}" dt="2024-05-28T04:49:29.014" v="3665"/>
          <ac:spMkLst>
            <pc:docMk/>
            <pc:sldMk cId="1790561314" sldId="543"/>
            <ac:spMk id="5" creationId="{8FAFE782-899D-5BF2-F048-CEAA99486D66}"/>
          </ac:spMkLst>
        </pc:spChg>
        <pc:spChg chg="add del mod ord">
          <ac:chgData name="坂上　正人" userId="de84e2de-cc80-4e5f-88eb-721cffe1f0a2" providerId="ADAL" clId="{EA295599-5BF6-4EED-B61D-ADC02132DD58}" dt="2024-05-26T04:39:42.964" v="5" actId="700"/>
          <ac:spMkLst>
            <pc:docMk/>
            <pc:sldMk cId="1790561314" sldId="543"/>
            <ac:spMk id="5" creationId="{A9240ABF-A9D4-EAFE-FFF7-D34222D29AC7}"/>
          </ac:spMkLst>
        </pc:spChg>
        <pc:spChg chg="del mod">
          <ac:chgData name="坂上　正人" userId="de84e2de-cc80-4e5f-88eb-721cffe1f0a2" providerId="ADAL" clId="{EA295599-5BF6-4EED-B61D-ADC02132DD58}" dt="2024-05-26T09:14:55.239" v="2326" actId="478"/>
          <ac:spMkLst>
            <pc:docMk/>
            <pc:sldMk cId="1790561314" sldId="543"/>
            <ac:spMk id="6" creationId="{3B720717-019A-39E9-572E-45C70C5C7942}"/>
          </ac:spMkLst>
        </pc:spChg>
        <pc:spChg chg="add del mod ord">
          <ac:chgData name="坂上　正人" userId="de84e2de-cc80-4e5f-88eb-721cffe1f0a2" providerId="ADAL" clId="{EA295599-5BF6-4EED-B61D-ADC02132DD58}" dt="2024-05-26T04:39:42.964" v="5" actId="700"/>
          <ac:spMkLst>
            <pc:docMk/>
            <pc:sldMk cId="1790561314" sldId="543"/>
            <ac:spMk id="7" creationId="{FA42D9B3-E590-8502-CF11-DCF8BC2208E9}"/>
          </ac:spMkLst>
        </pc:spChg>
        <pc:spChg chg="add del mod ord">
          <ac:chgData name="坂上　正人" userId="de84e2de-cc80-4e5f-88eb-721cffe1f0a2" providerId="ADAL" clId="{EA295599-5BF6-4EED-B61D-ADC02132DD58}" dt="2024-05-26T04:41:33.194" v="15" actId="700"/>
          <ac:spMkLst>
            <pc:docMk/>
            <pc:sldMk cId="1790561314" sldId="543"/>
            <ac:spMk id="8" creationId="{6F2323AE-F253-18BD-47E7-D4CFD1547C9B}"/>
          </ac:spMkLst>
        </pc:spChg>
        <pc:spChg chg="add del mod ord">
          <ac:chgData name="坂上　正人" userId="de84e2de-cc80-4e5f-88eb-721cffe1f0a2" providerId="ADAL" clId="{EA295599-5BF6-4EED-B61D-ADC02132DD58}" dt="2024-05-26T04:41:33.194" v="15" actId="700"/>
          <ac:spMkLst>
            <pc:docMk/>
            <pc:sldMk cId="1790561314" sldId="543"/>
            <ac:spMk id="9" creationId="{7DDEF987-52EC-3CFD-BCCB-AF84745C7FCC}"/>
          </ac:spMkLst>
        </pc:spChg>
        <pc:spChg chg="add del mod ord">
          <ac:chgData name="坂上　正人" userId="de84e2de-cc80-4e5f-88eb-721cffe1f0a2" providerId="ADAL" clId="{EA295599-5BF6-4EED-B61D-ADC02132DD58}" dt="2024-05-26T04:44:54.894" v="52" actId="700"/>
          <ac:spMkLst>
            <pc:docMk/>
            <pc:sldMk cId="1790561314" sldId="543"/>
            <ac:spMk id="10" creationId="{73889A5C-AA12-F15B-33C7-E14E5010659B}"/>
          </ac:spMkLst>
        </pc:spChg>
        <pc:spChg chg="add del mod ord">
          <ac:chgData name="坂上　正人" userId="de84e2de-cc80-4e5f-88eb-721cffe1f0a2" providerId="ADAL" clId="{EA295599-5BF6-4EED-B61D-ADC02132DD58}" dt="2024-05-26T04:44:54.894" v="52" actId="700"/>
          <ac:spMkLst>
            <pc:docMk/>
            <pc:sldMk cId="1790561314" sldId="543"/>
            <ac:spMk id="11" creationId="{E7A54B94-53E3-04AD-6C05-6A336D190118}"/>
          </ac:spMkLst>
        </pc:spChg>
        <pc:spChg chg="add del mod ord">
          <ac:chgData name="坂上　正人" userId="de84e2de-cc80-4e5f-88eb-721cffe1f0a2" providerId="ADAL" clId="{EA295599-5BF6-4EED-B61D-ADC02132DD58}" dt="2024-05-26T04:55:46.079" v="116" actId="700"/>
          <ac:spMkLst>
            <pc:docMk/>
            <pc:sldMk cId="1790561314" sldId="543"/>
            <ac:spMk id="12" creationId="{CC3B51F3-742E-34B0-A03B-8074299A8284}"/>
          </ac:spMkLst>
        </pc:spChg>
        <pc:spChg chg="add del mod ord">
          <ac:chgData name="坂上　正人" userId="de84e2de-cc80-4e5f-88eb-721cffe1f0a2" providerId="ADAL" clId="{EA295599-5BF6-4EED-B61D-ADC02132DD58}" dt="2024-05-26T04:55:46.079" v="116" actId="700"/>
          <ac:spMkLst>
            <pc:docMk/>
            <pc:sldMk cId="1790561314" sldId="543"/>
            <ac:spMk id="13" creationId="{F045FF72-6A60-B134-2B88-15290FBC68E2}"/>
          </ac:spMkLst>
        </pc:spChg>
        <pc:spChg chg="del mod">
          <ac:chgData name="坂上　正人" userId="de84e2de-cc80-4e5f-88eb-721cffe1f0a2" providerId="ADAL" clId="{EA295599-5BF6-4EED-B61D-ADC02132DD58}" dt="2024-05-26T09:14:55.239" v="2326" actId="478"/>
          <ac:spMkLst>
            <pc:docMk/>
            <pc:sldMk cId="1790561314" sldId="543"/>
            <ac:spMk id="14" creationId="{969FE04F-2C31-56F3-56C8-3A55A467C1AC}"/>
          </ac:spMkLst>
        </pc:spChg>
        <pc:spChg chg="add del mod ord">
          <ac:chgData name="坂上　正人" userId="de84e2de-cc80-4e5f-88eb-721cffe1f0a2" providerId="ADAL" clId="{EA295599-5BF6-4EED-B61D-ADC02132DD58}" dt="2024-05-26T09:37:01.667" v="2791" actId="478"/>
          <ac:spMkLst>
            <pc:docMk/>
            <pc:sldMk cId="1790561314" sldId="543"/>
            <ac:spMk id="15" creationId="{8032C0C0-578F-074E-90F4-DA47B255B2F6}"/>
          </ac:spMkLst>
        </pc:spChg>
        <pc:spChg chg="mod topLvl">
          <ac:chgData name="坂上　正人" userId="de84e2de-cc80-4e5f-88eb-721cffe1f0a2" providerId="ADAL" clId="{EA295599-5BF6-4EED-B61D-ADC02132DD58}" dt="2024-05-28T03:04:48.356" v="3653" actId="165"/>
          <ac:spMkLst>
            <pc:docMk/>
            <pc:sldMk cId="1790561314" sldId="543"/>
            <ac:spMk id="16" creationId="{0BC5A01A-7410-5E5A-C906-6E88FA1A73EE}"/>
          </ac:spMkLst>
        </pc:spChg>
        <pc:spChg chg="del mod">
          <ac:chgData name="坂上　正人" userId="de84e2de-cc80-4e5f-88eb-721cffe1f0a2" providerId="ADAL" clId="{EA295599-5BF6-4EED-B61D-ADC02132DD58}" dt="2024-05-26T09:14:55.239" v="2326" actId="478"/>
          <ac:spMkLst>
            <pc:docMk/>
            <pc:sldMk cId="1790561314" sldId="543"/>
            <ac:spMk id="17" creationId="{BEE68081-9294-048F-549F-4D525026AB9C}"/>
          </ac:spMkLst>
        </pc:spChg>
        <pc:spChg chg="add del mod ord">
          <ac:chgData name="坂上　正人" userId="de84e2de-cc80-4e5f-88eb-721cffe1f0a2" providerId="ADAL" clId="{EA295599-5BF6-4EED-B61D-ADC02132DD58}" dt="2024-05-26T05:05:02.416" v="205" actId="478"/>
          <ac:spMkLst>
            <pc:docMk/>
            <pc:sldMk cId="1790561314" sldId="543"/>
            <ac:spMk id="18" creationId="{0238EAA5-B1C9-B308-B7B4-27F24FADC224}"/>
          </ac:spMkLst>
        </pc:spChg>
        <pc:spChg chg="mod topLvl">
          <ac:chgData name="坂上　正人" userId="de84e2de-cc80-4e5f-88eb-721cffe1f0a2" providerId="ADAL" clId="{EA295599-5BF6-4EED-B61D-ADC02132DD58}" dt="2024-05-28T03:04:48.356" v="3653" actId="165"/>
          <ac:spMkLst>
            <pc:docMk/>
            <pc:sldMk cId="1790561314" sldId="543"/>
            <ac:spMk id="19" creationId="{5D2796E5-98D1-9BEE-6C7E-591ACAEE4603}"/>
          </ac:spMkLst>
        </pc:spChg>
        <pc:spChg chg="add del mod">
          <ac:chgData name="坂上　正人" userId="de84e2de-cc80-4e5f-88eb-721cffe1f0a2" providerId="ADAL" clId="{EA295599-5BF6-4EED-B61D-ADC02132DD58}" dt="2024-05-26T09:14:55.239" v="2326" actId="478"/>
          <ac:spMkLst>
            <pc:docMk/>
            <pc:sldMk cId="1790561314" sldId="543"/>
            <ac:spMk id="20" creationId="{04FFAD3C-CA2B-FDA3-1166-C0DCAFADB150}"/>
          </ac:spMkLst>
        </pc:spChg>
        <pc:spChg chg="add mod topLvl">
          <ac:chgData name="坂上　正人" userId="de84e2de-cc80-4e5f-88eb-721cffe1f0a2" providerId="ADAL" clId="{EA295599-5BF6-4EED-B61D-ADC02132DD58}" dt="2024-05-28T03:04:48.356" v="3653" actId="165"/>
          <ac:spMkLst>
            <pc:docMk/>
            <pc:sldMk cId="1790561314" sldId="543"/>
            <ac:spMk id="21" creationId="{EF2B81C2-CE06-5514-A6BA-16F6D69E84E3}"/>
          </ac:spMkLst>
        </pc:spChg>
        <pc:spChg chg="add mod topLvl">
          <ac:chgData name="坂上　正人" userId="de84e2de-cc80-4e5f-88eb-721cffe1f0a2" providerId="ADAL" clId="{EA295599-5BF6-4EED-B61D-ADC02132DD58}" dt="2024-05-28T03:04:48.356" v="3653" actId="165"/>
          <ac:spMkLst>
            <pc:docMk/>
            <pc:sldMk cId="1790561314" sldId="543"/>
            <ac:spMk id="22" creationId="{E8FA0D75-B738-59B1-82ED-49615509910D}"/>
          </ac:spMkLst>
        </pc:spChg>
        <pc:spChg chg="add del mod">
          <ac:chgData name="坂上　正人" userId="de84e2de-cc80-4e5f-88eb-721cffe1f0a2" providerId="ADAL" clId="{EA295599-5BF6-4EED-B61D-ADC02132DD58}" dt="2024-05-26T09:23:35.858" v="2451" actId="478"/>
          <ac:spMkLst>
            <pc:docMk/>
            <pc:sldMk cId="1790561314" sldId="543"/>
            <ac:spMk id="23" creationId="{979670FA-187C-B010-A6BE-82871331636D}"/>
          </ac:spMkLst>
        </pc:spChg>
        <pc:spChg chg="mod topLvl">
          <ac:chgData name="坂上　正人" userId="de84e2de-cc80-4e5f-88eb-721cffe1f0a2" providerId="ADAL" clId="{EA295599-5BF6-4EED-B61D-ADC02132DD58}" dt="2024-05-28T03:04:48.356" v="3653" actId="165"/>
          <ac:spMkLst>
            <pc:docMk/>
            <pc:sldMk cId="1790561314" sldId="543"/>
            <ac:spMk id="24" creationId="{01437C84-7174-4450-A440-8D0F708760FA}"/>
          </ac:spMkLst>
        </pc:spChg>
        <pc:spChg chg="mod topLvl">
          <ac:chgData name="坂上　正人" userId="de84e2de-cc80-4e5f-88eb-721cffe1f0a2" providerId="ADAL" clId="{EA295599-5BF6-4EED-B61D-ADC02132DD58}" dt="2024-05-28T03:04:48.356" v="3653" actId="165"/>
          <ac:spMkLst>
            <pc:docMk/>
            <pc:sldMk cId="1790561314" sldId="543"/>
            <ac:spMk id="25" creationId="{C72F8719-D3F1-742A-BF4F-3987AE166690}"/>
          </ac:spMkLst>
        </pc:spChg>
        <pc:spChg chg="add mod topLvl">
          <ac:chgData name="坂上　正人" userId="de84e2de-cc80-4e5f-88eb-721cffe1f0a2" providerId="ADAL" clId="{EA295599-5BF6-4EED-B61D-ADC02132DD58}" dt="2024-05-28T03:04:48.356" v="3653" actId="165"/>
          <ac:spMkLst>
            <pc:docMk/>
            <pc:sldMk cId="1790561314" sldId="543"/>
            <ac:spMk id="26" creationId="{9CBAFE99-BC39-A3B3-B8FA-47749032D872}"/>
          </ac:spMkLst>
        </pc:spChg>
        <pc:spChg chg="add mod topLvl">
          <ac:chgData name="坂上　正人" userId="de84e2de-cc80-4e5f-88eb-721cffe1f0a2" providerId="ADAL" clId="{EA295599-5BF6-4EED-B61D-ADC02132DD58}" dt="2024-05-28T03:04:48.356" v="3653" actId="165"/>
          <ac:spMkLst>
            <pc:docMk/>
            <pc:sldMk cId="1790561314" sldId="543"/>
            <ac:spMk id="27" creationId="{81D9A1A2-1CF5-3079-F2DB-3E81EE85BD66}"/>
          </ac:spMkLst>
        </pc:spChg>
        <pc:spChg chg="mod topLvl">
          <ac:chgData name="坂上　正人" userId="de84e2de-cc80-4e5f-88eb-721cffe1f0a2" providerId="ADAL" clId="{EA295599-5BF6-4EED-B61D-ADC02132DD58}" dt="2024-05-28T03:04:48.356" v="3653" actId="165"/>
          <ac:spMkLst>
            <pc:docMk/>
            <pc:sldMk cId="1790561314" sldId="543"/>
            <ac:spMk id="28" creationId="{7AD39C8C-F0B9-56B4-C45E-75F3F40D409B}"/>
          </ac:spMkLst>
        </pc:spChg>
        <pc:spChg chg="mod topLvl">
          <ac:chgData name="坂上　正人" userId="de84e2de-cc80-4e5f-88eb-721cffe1f0a2" providerId="ADAL" clId="{EA295599-5BF6-4EED-B61D-ADC02132DD58}" dt="2024-05-28T03:04:48.356" v="3653" actId="165"/>
          <ac:spMkLst>
            <pc:docMk/>
            <pc:sldMk cId="1790561314" sldId="543"/>
            <ac:spMk id="29" creationId="{6BC954FE-13EB-F141-DD28-29E704927817}"/>
          </ac:spMkLst>
        </pc:spChg>
        <pc:spChg chg="mod topLvl">
          <ac:chgData name="坂上　正人" userId="de84e2de-cc80-4e5f-88eb-721cffe1f0a2" providerId="ADAL" clId="{EA295599-5BF6-4EED-B61D-ADC02132DD58}" dt="2024-05-28T03:04:48.356" v="3653" actId="165"/>
          <ac:spMkLst>
            <pc:docMk/>
            <pc:sldMk cId="1790561314" sldId="543"/>
            <ac:spMk id="30" creationId="{0340C1D6-B4F8-0475-9E33-E57BD7A231F9}"/>
          </ac:spMkLst>
        </pc:spChg>
        <pc:spChg chg="mod topLvl">
          <ac:chgData name="坂上　正人" userId="de84e2de-cc80-4e5f-88eb-721cffe1f0a2" providerId="ADAL" clId="{EA295599-5BF6-4EED-B61D-ADC02132DD58}" dt="2024-05-28T03:04:48.356" v="3653" actId="165"/>
          <ac:spMkLst>
            <pc:docMk/>
            <pc:sldMk cId="1790561314" sldId="543"/>
            <ac:spMk id="31" creationId="{95F82ABA-A0E9-B487-AA7F-E58939B84DA1}"/>
          </ac:spMkLst>
        </pc:spChg>
        <pc:spChg chg="mod topLvl">
          <ac:chgData name="坂上　正人" userId="de84e2de-cc80-4e5f-88eb-721cffe1f0a2" providerId="ADAL" clId="{EA295599-5BF6-4EED-B61D-ADC02132DD58}" dt="2024-05-28T03:04:48.356" v="3653" actId="165"/>
          <ac:spMkLst>
            <pc:docMk/>
            <pc:sldMk cId="1790561314" sldId="543"/>
            <ac:spMk id="480" creationId="{850E4D70-41BD-3387-EFE9-0547267E880E}"/>
          </ac:spMkLst>
        </pc:spChg>
        <pc:spChg chg="mod topLvl">
          <ac:chgData name="坂上　正人" userId="de84e2de-cc80-4e5f-88eb-721cffe1f0a2" providerId="ADAL" clId="{EA295599-5BF6-4EED-B61D-ADC02132DD58}" dt="2024-05-28T03:04:48.356" v="3653" actId="165"/>
          <ac:spMkLst>
            <pc:docMk/>
            <pc:sldMk cId="1790561314" sldId="543"/>
            <ac:spMk id="481" creationId="{6DFE687F-317B-CF7F-8AF3-ECDBE65FE59C}"/>
          </ac:spMkLst>
        </pc:spChg>
        <pc:spChg chg="mod topLvl">
          <ac:chgData name="坂上　正人" userId="de84e2de-cc80-4e5f-88eb-721cffe1f0a2" providerId="ADAL" clId="{EA295599-5BF6-4EED-B61D-ADC02132DD58}" dt="2024-05-28T03:04:48.356" v="3653" actId="165"/>
          <ac:spMkLst>
            <pc:docMk/>
            <pc:sldMk cId="1790561314" sldId="543"/>
            <ac:spMk id="482" creationId="{02AC06AE-961E-C97C-7D43-12A27E356E73}"/>
          </ac:spMkLst>
        </pc:spChg>
        <pc:spChg chg="add mod topLvl">
          <ac:chgData name="坂上　正人" userId="de84e2de-cc80-4e5f-88eb-721cffe1f0a2" providerId="ADAL" clId="{EA295599-5BF6-4EED-B61D-ADC02132DD58}" dt="2024-05-28T03:04:48.356" v="3653" actId="165"/>
          <ac:spMkLst>
            <pc:docMk/>
            <pc:sldMk cId="1790561314" sldId="543"/>
            <ac:spMk id="483" creationId="{12DE5EC4-F464-AE7E-B271-4A7AEF5531FF}"/>
          </ac:spMkLst>
        </pc:spChg>
        <pc:spChg chg="mod topLvl">
          <ac:chgData name="坂上　正人" userId="de84e2de-cc80-4e5f-88eb-721cffe1f0a2" providerId="ADAL" clId="{EA295599-5BF6-4EED-B61D-ADC02132DD58}" dt="2024-05-28T03:04:48.356" v="3653" actId="165"/>
          <ac:spMkLst>
            <pc:docMk/>
            <pc:sldMk cId="1790561314" sldId="543"/>
            <ac:spMk id="484" creationId="{C58455ED-079E-E95B-5DA9-F800FA626E27}"/>
          </ac:spMkLst>
        </pc:spChg>
        <pc:spChg chg="mod topLvl">
          <ac:chgData name="坂上　正人" userId="de84e2de-cc80-4e5f-88eb-721cffe1f0a2" providerId="ADAL" clId="{EA295599-5BF6-4EED-B61D-ADC02132DD58}" dt="2024-05-28T03:04:48.356" v="3653" actId="165"/>
          <ac:spMkLst>
            <pc:docMk/>
            <pc:sldMk cId="1790561314" sldId="543"/>
            <ac:spMk id="485" creationId="{BF3F84BE-08F3-9F74-19DC-49B0D09400F1}"/>
          </ac:spMkLst>
        </pc:spChg>
        <pc:spChg chg="mod topLvl">
          <ac:chgData name="坂上　正人" userId="de84e2de-cc80-4e5f-88eb-721cffe1f0a2" providerId="ADAL" clId="{EA295599-5BF6-4EED-B61D-ADC02132DD58}" dt="2024-05-28T03:04:48.356" v="3653" actId="165"/>
          <ac:spMkLst>
            <pc:docMk/>
            <pc:sldMk cId="1790561314" sldId="543"/>
            <ac:spMk id="486" creationId="{794B7282-6709-5B35-27A2-4F7D1EE9B23C}"/>
          </ac:spMkLst>
        </pc:spChg>
        <pc:spChg chg="add mod topLvl">
          <ac:chgData name="坂上　正人" userId="de84e2de-cc80-4e5f-88eb-721cffe1f0a2" providerId="ADAL" clId="{EA295599-5BF6-4EED-B61D-ADC02132DD58}" dt="2024-05-28T03:04:48.356" v="3653" actId="165"/>
          <ac:spMkLst>
            <pc:docMk/>
            <pc:sldMk cId="1790561314" sldId="543"/>
            <ac:spMk id="487" creationId="{F1FF8E04-DDC4-35B9-FE40-A3376E9B2FC6}"/>
          </ac:spMkLst>
        </pc:spChg>
        <pc:spChg chg="add mod topLvl">
          <ac:chgData name="坂上　正人" userId="de84e2de-cc80-4e5f-88eb-721cffe1f0a2" providerId="ADAL" clId="{EA295599-5BF6-4EED-B61D-ADC02132DD58}" dt="2024-05-28T03:04:48.356" v="3653" actId="165"/>
          <ac:spMkLst>
            <pc:docMk/>
            <pc:sldMk cId="1790561314" sldId="543"/>
            <ac:spMk id="488" creationId="{2885039E-D505-E197-344E-B87DB9D18B27}"/>
          </ac:spMkLst>
        </pc:spChg>
        <pc:spChg chg="mod topLvl">
          <ac:chgData name="坂上　正人" userId="de84e2de-cc80-4e5f-88eb-721cffe1f0a2" providerId="ADAL" clId="{EA295599-5BF6-4EED-B61D-ADC02132DD58}" dt="2024-05-28T03:04:48.356" v="3653" actId="165"/>
          <ac:spMkLst>
            <pc:docMk/>
            <pc:sldMk cId="1790561314" sldId="543"/>
            <ac:spMk id="489" creationId="{E97E0FFB-E5BF-126D-0180-E3DA062A45F6}"/>
          </ac:spMkLst>
        </pc:spChg>
        <pc:spChg chg="mod topLvl">
          <ac:chgData name="坂上　正人" userId="de84e2de-cc80-4e5f-88eb-721cffe1f0a2" providerId="ADAL" clId="{EA295599-5BF6-4EED-B61D-ADC02132DD58}" dt="2024-05-28T03:04:48.356" v="3653" actId="165"/>
          <ac:spMkLst>
            <pc:docMk/>
            <pc:sldMk cId="1790561314" sldId="543"/>
            <ac:spMk id="490" creationId="{052A51D0-F34F-56F3-03DD-01ACC4FF44D0}"/>
          </ac:spMkLst>
        </pc:spChg>
        <pc:spChg chg="mod topLvl">
          <ac:chgData name="坂上　正人" userId="de84e2de-cc80-4e5f-88eb-721cffe1f0a2" providerId="ADAL" clId="{EA295599-5BF6-4EED-B61D-ADC02132DD58}" dt="2024-05-28T03:04:48.356" v="3653" actId="165"/>
          <ac:spMkLst>
            <pc:docMk/>
            <pc:sldMk cId="1790561314" sldId="543"/>
            <ac:spMk id="491" creationId="{FC1022AB-E3D6-C855-0003-105861F71466}"/>
          </ac:spMkLst>
        </pc:spChg>
        <pc:spChg chg="mod topLvl">
          <ac:chgData name="坂上　正人" userId="de84e2de-cc80-4e5f-88eb-721cffe1f0a2" providerId="ADAL" clId="{EA295599-5BF6-4EED-B61D-ADC02132DD58}" dt="2024-05-28T03:04:48.356" v="3653" actId="165"/>
          <ac:spMkLst>
            <pc:docMk/>
            <pc:sldMk cId="1790561314" sldId="543"/>
            <ac:spMk id="492" creationId="{DC9D569E-F7E3-0E31-7937-7701BF97C6E2}"/>
          </ac:spMkLst>
        </pc:spChg>
        <pc:spChg chg="add mod topLvl">
          <ac:chgData name="坂上　正人" userId="de84e2de-cc80-4e5f-88eb-721cffe1f0a2" providerId="ADAL" clId="{EA295599-5BF6-4EED-B61D-ADC02132DD58}" dt="2024-05-28T03:04:48.356" v="3653" actId="165"/>
          <ac:spMkLst>
            <pc:docMk/>
            <pc:sldMk cId="1790561314" sldId="543"/>
            <ac:spMk id="493" creationId="{296213B4-9388-405D-3455-B691DB863D43}"/>
          </ac:spMkLst>
        </pc:spChg>
        <pc:spChg chg="mod topLvl">
          <ac:chgData name="坂上　正人" userId="de84e2de-cc80-4e5f-88eb-721cffe1f0a2" providerId="ADAL" clId="{EA295599-5BF6-4EED-B61D-ADC02132DD58}" dt="2024-05-28T03:04:48.356" v="3653" actId="165"/>
          <ac:spMkLst>
            <pc:docMk/>
            <pc:sldMk cId="1790561314" sldId="543"/>
            <ac:spMk id="494" creationId="{1CC1C7B4-8CA9-FF69-C9CB-A6AAAE7CDF41}"/>
          </ac:spMkLst>
        </pc:spChg>
        <pc:spChg chg="mod topLvl">
          <ac:chgData name="坂上　正人" userId="de84e2de-cc80-4e5f-88eb-721cffe1f0a2" providerId="ADAL" clId="{EA295599-5BF6-4EED-B61D-ADC02132DD58}" dt="2024-05-28T03:04:48.356" v="3653" actId="165"/>
          <ac:spMkLst>
            <pc:docMk/>
            <pc:sldMk cId="1790561314" sldId="543"/>
            <ac:spMk id="495" creationId="{AB6CA17F-7D91-8CD2-782E-7D8710978CD7}"/>
          </ac:spMkLst>
        </pc:spChg>
        <pc:spChg chg="mod ord">
          <ac:chgData name="坂上　正人" userId="de84e2de-cc80-4e5f-88eb-721cffe1f0a2" providerId="ADAL" clId="{EA295599-5BF6-4EED-B61D-ADC02132DD58}" dt="2024-05-26T09:35:03.623" v="2787"/>
          <ac:spMkLst>
            <pc:docMk/>
            <pc:sldMk cId="1790561314" sldId="543"/>
            <ac:spMk id="496" creationId="{00000000-0000-0000-0000-000000000000}"/>
          </ac:spMkLst>
        </pc:spChg>
        <pc:spChg chg="del mod">
          <ac:chgData name="坂上　正人" userId="de84e2de-cc80-4e5f-88eb-721cffe1f0a2" providerId="ADAL" clId="{EA295599-5BF6-4EED-B61D-ADC02132DD58}" dt="2024-05-26T09:28:31.577" v="2658" actId="478"/>
          <ac:spMkLst>
            <pc:docMk/>
            <pc:sldMk cId="1790561314" sldId="543"/>
            <ac:spMk id="497" creationId="{00000000-0000-0000-0000-000000000000}"/>
          </ac:spMkLst>
        </pc:spChg>
        <pc:spChg chg="add mod topLvl">
          <ac:chgData name="坂上　正人" userId="de84e2de-cc80-4e5f-88eb-721cffe1f0a2" providerId="ADAL" clId="{EA295599-5BF6-4EED-B61D-ADC02132DD58}" dt="2024-05-28T03:04:48.356" v="3653" actId="165"/>
          <ac:spMkLst>
            <pc:docMk/>
            <pc:sldMk cId="1790561314" sldId="543"/>
            <ac:spMk id="498" creationId="{0A1A735A-0B59-CFC3-1E2A-E4D52BEE1FA7}"/>
          </ac:spMkLst>
        </pc:spChg>
        <pc:spChg chg="add mod topLvl">
          <ac:chgData name="坂上　正人" userId="de84e2de-cc80-4e5f-88eb-721cffe1f0a2" providerId="ADAL" clId="{EA295599-5BF6-4EED-B61D-ADC02132DD58}" dt="2024-05-28T03:04:48.356" v="3653" actId="165"/>
          <ac:spMkLst>
            <pc:docMk/>
            <pc:sldMk cId="1790561314" sldId="543"/>
            <ac:spMk id="499" creationId="{20FB433D-8B27-D507-65AA-1556479B9DD7}"/>
          </ac:spMkLst>
        </pc:spChg>
        <pc:spChg chg="mod topLvl">
          <ac:chgData name="坂上　正人" userId="de84e2de-cc80-4e5f-88eb-721cffe1f0a2" providerId="ADAL" clId="{EA295599-5BF6-4EED-B61D-ADC02132DD58}" dt="2024-05-28T03:04:48.356" v="3653" actId="165"/>
          <ac:spMkLst>
            <pc:docMk/>
            <pc:sldMk cId="1790561314" sldId="543"/>
            <ac:spMk id="500" creationId="{A7B9D7E4-0B27-0AE5-D985-5C2650EA44CC}"/>
          </ac:spMkLst>
        </pc:spChg>
        <pc:spChg chg="mod topLvl">
          <ac:chgData name="坂上　正人" userId="de84e2de-cc80-4e5f-88eb-721cffe1f0a2" providerId="ADAL" clId="{EA295599-5BF6-4EED-B61D-ADC02132DD58}" dt="2024-05-28T03:04:48.356" v="3653" actId="165"/>
          <ac:spMkLst>
            <pc:docMk/>
            <pc:sldMk cId="1790561314" sldId="543"/>
            <ac:spMk id="501" creationId="{91984106-C6A8-57CE-D829-58E4B8B2DE50}"/>
          </ac:spMkLst>
        </pc:spChg>
        <pc:spChg chg="mod topLvl">
          <ac:chgData name="坂上　正人" userId="de84e2de-cc80-4e5f-88eb-721cffe1f0a2" providerId="ADAL" clId="{EA295599-5BF6-4EED-B61D-ADC02132DD58}" dt="2024-05-28T03:04:48.356" v="3653" actId="165"/>
          <ac:spMkLst>
            <pc:docMk/>
            <pc:sldMk cId="1790561314" sldId="543"/>
            <ac:spMk id="502" creationId="{2185D32D-E8BC-291A-7468-292FCE1A1B80}"/>
          </ac:spMkLst>
        </pc:spChg>
        <pc:spChg chg="mod topLvl">
          <ac:chgData name="坂上　正人" userId="de84e2de-cc80-4e5f-88eb-721cffe1f0a2" providerId="ADAL" clId="{EA295599-5BF6-4EED-B61D-ADC02132DD58}" dt="2024-05-28T03:04:48.356" v="3653" actId="165"/>
          <ac:spMkLst>
            <pc:docMk/>
            <pc:sldMk cId="1790561314" sldId="543"/>
            <ac:spMk id="503" creationId="{C82E0523-19B3-78D5-0E1B-F00598769B38}"/>
          </ac:spMkLst>
        </pc:spChg>
        <pc:spChg chg="mod topLvl">
          <ac:chgData name="坂上　正人" userId="de84e2de-cc80-4e5f-88eb-721cffe1f0a2" providerId="ADAL" clId="{EA295599-5BF6-4EED-B61D-ADC02132DD58}" dt="2024-05-28T03:04:48.356" v="3653" actId="165"/>
          <ac:spMkLst>
            <pc:docMk/>
            <pc:sldMk cId="1790561314" sldId="543"/>
            <ac:spMk id="504" creationId="{238BA958-B688-9551-D417-95BADD7119C7}"/>
          </ac:spMkLst>
        </pc:spChg>
        <pc:spChg chg="add mod topLvl">
          <ac:chgData name="坂上　正人" userId="de84e2de-cc80-4e5f-88eb-721cffe1f0a2" providerId="ADAL" clId="{EA295599-5BF6-4EED-B61D-ADC02132DD58}" dt="2024-05-28T03:04:48.356" v="3653" actId="165"/>
          <ac:spMkLst>
            <pc:docMk/>
            <pc:sldMk cId="1790561314" sldId="543"/>
            <ac:spMk id="505" creationId="{DEF4942E-7F76-AB4D-2FA7-2FB1B4DC4C66}"/>
          </ac:spMkLst>
        </pc:spChg>
        <pc:spChg chg="add mod topLvl">
          <ac:chgData name="坂上　正人" userId="de84e2de-cc80-4e5f-88eb-721cffe1f0a2" providerId="ADAL" clId="{EA295599-5BF6-4EED-B61D-ADC02132DD58}" dt="2024-05-28T03:04:48.356" v="3653" actId="165"/>
          <ac:spMkLst>
            <pc:docMk/>
            <pc:sldMk cId="1790561314" sldId="543"/>
            <ac:spMk id="506" creationId="{36DF9A38-C034-9C68-93A1-E3C6FAED2D6B}"/>
          </ac:spMkLst>
        </pc:spChg>
        <pc:spChg chg="add del mod">
          <ac:chgData name="坂上　正人" userId="de84e2de-cc80-4e5f-88eb-721cffe1f0a2" providerId="ADAL" clId="{EA295599-5BF6-4EED-B61D-ADC02132DD58}" dt="2024-05-26T09:12:16.775" v="2247"/>
          <ac:spMkLst>
            <pc:docMk/>
            <pc:sldMk cId="1790561314" sldId="543"/>
            <ac:spMk id="507" creationId="{13750E8F-F487-DA8D-641F-D28571181716}"/>
          </ac:spMkLst>
        </pc:spChg>
        <pc:spChg chg="add del mod">
          <ac:chgData name="坂上　正人" userId="de84e2de-cc80-4e5f-88eb-721cffe1f0a2" providerId="ADAL" clId="{EA295599-5BF6-4EED-B61D-ADC02132DD58}" dt="2024-05-26T09:12:16.775" v="2247"/>
          <ac:spMkLst>
            <pc:docMk/>
            <pc:sldMk cId="1790561314" sldId="543"/>
            <ac:spMk id="508" creationId="{236109F0-27F5-779B-F579-39EB9290EB7E}"/>
          </ac:spMkLst>
        </pc:spChg>
        <pc:spChg chg="mod topLvl">
          <ac:chgData name="坂上　正人" userId="de84e2de-cc80-4e5f-88eb-721cffe1f0a2" providerId="ADAL" clId="{EA295599-5BF6-4EED-B61D-ADC02132DD58}" dt="2024-05-28T03:04:48.356" v="3653" actId="165"/>
          <ac:spMkLst>
            <pc:docMk/>
            <pc:sldMk cId="1790561314" sldId="543"/>
            <ac:spMk id="509" creationId="{0F5B817C-7242-60D8-5AE8-4ED6BAD2C334}"/>
          </ac:spMkLst>
        </pc:spChg>
        <pc:spChg chg="mod topLvl">
          <ac:chgData name="坂上　正人" userId="de84e2de-cc80-4e5f-88eb-721cffe1f0a2" providerId="ADAL" clId="{EA295599-5BF6-4EED-B61D-ADC02132DD58}" dt="2024-05-28T03:04:48.356" v="3653" actId="165"/>
          <ac:spMkLst>
            <pc:docMk/>
            <pc:sldMk cId="1790561314" sldId="543"/>
            <ac:spMk id="510" creationId="{560ED5AB-E871-6C40-055D-48E4C97ABA0F}"/>
          </ac:spMkLst>
        </pc:spChg>
        <pc:spChg chg="mod topLvl">
          <ac:chgData name="坂上　正人" userId="de84e2de-cc80-4e5f-88eb-721cffe1f0a2" providerId="ADAL" clId="{EA295599-5BF6-4EED-B61D-ADC02132DD58}" dt="2024-05-28T03:04:48.356" v="3653" actId="165"/>
          <ac:spMkLst>
            <pc:docMk/>
            <pc:sldMk cId="1790561314" sldId="543"/>
            <ac:spMk id="511" creationId="{80582870-5DBB-9967-4261-C0C7C16160FC}"/>
          </ac:spMkLst>
        </pc:spChg>
        <pc:spChg chg="mod topLvl">
          <ac:chgData name="坂上　正人" userId="de84e2de-cc80-4e5f-88eb-721cffe1f0a2" providerId="ADAL" clId="{EA295599-5BF6-4EED-B61D-ADC02132DD58}" dt="2024-05-28T03:04:48.356" v="3653" actId="165"/>
          <ac:spMkLst>
            <pc:docMk/>
            <pc:sldMk cId="1790561314" sldId="543"/>
            <ac:spMk id="512" creationId="{7342B776-398B-2192-F87C-63162213E7AC}"/>
          </ac:spMkLst>
        </pc:spChg>
        <pc:spChg chg="mod topLvl">
          <ac:chgData name="坂上　正人" userId="de84e2de-cc80-4e5f-88eb-721cffe1f0a2" providerId="ADAL" clId="{EA295599-5BF6-4EED-B61D-ADC02132DD58}" dt="2024-05-28T03:04:48.356" v="3653" actId="165"/>
          <ac:spMkLst>
            <pc:docMk/>
            <pc:sldMk cId="1790561314" sldId="543"/>
            <ac:spMk id="513" creationId="{2974B5C1-9B19-59F9-F294-ED6C4D2FB7C8}"/>
          </ac:spMkLst>
        </pc:spChg>
        <pc:spChg chg="mod topLvl">
          <ac:chgData name="坂上　正人" userId="de84e2de-cc80-4e5f-88eb-721cffe1f0a2" providerId="ADAL" clId="{EA295599-5BF6-4EED-B61D-ADC02132DD58}" dt="2024-05-28T03:04:48.356" v="3653" actId="165"/>
          <ac:spMkLst>
            <pc:docMk/>
            <pc:sldMk cId="1790561314" sldId="543"/>
            <ac:spMk id="514" creationId="{83F012C1-3CE8-7D16-D832-13658D26ED6F}"/>
          </ac:spMkLst>
        </pc:spChg>
        <pc:spChg chg="mod topLvl">
          <ac:chgData name="坂上　正人" userId="de84e2de-cc80-4e5f-88eb-721cffe1f0a2" providerId="ADAL" clId="{EA295599-5BF6-4EED-B61D-ADC02132DD58}" dt="2024-05-28T03:04:48.356" v="3653" actId="165"/>
          <ac:spMkLst>
            <pc:docMk/>
            <pc:sldMk cId="1790561314" sldId="543"/>
            <ac:spMk id="515" creationId="{1B1C481E-572A-7F93-E12E-327D81359BC0}"/>
          </ac:spMkLst>
        </pc:spChg>
        <pc:spChg chg="mod topLvl">
          <ac:chgData name="坂上　正人" userId="de84e2de-cc80-4e5f-88eb-721cffe1f0a2" providerId="ADAL" clId="{EA295599-5BF6-4EED-B61D-ADC02132DD58}" dt="2024-05-28T03:04:48.356" v="3653" actId="165"/>
          <ac:spMkLst>
            <pc:docMk/>
            <pc:sldMk cId="1790561314" sldId="543"/>
            <ac:spMk id="516" creationId="{B89351C0-245E-D5B8-1B26-1562D9E52169}"/>
          </ac:spMkLst>
        </pc:spChg>
        <pc:spChg chg="mod topLvl">
          <ac:chgData name="坂上　正人" userId="de84e2de-cc80-4e5f-88eb-721cffe1f0a2" providerId="ADAL" clId="{EA295599-5BF6-4EED-B61D-ADC02132DD58}" dt="2024-05-28T03:04:48.356" v="3653" actId="165"/>
          <ac:spMkLst>
            <pc:docMk/>
            <pc:sldMk cId="1790561314" sldId="543"/>
            <ac:spMk id="517" creationId="{F2F12D35-948A-B4FF-A86D-24134EA19937}"/>
          </ac:spMkLst>
        </pc:spChg>
        <pc:spChg chg="add del mod">
          <ac:chgData name="坂上　正人" userId="de84e2de-cc80-4e5f-88eb-721cffe1f0a2" providerId="ADAL" clId="{EA295599-5BF6-4EED-B61D-ADC02132DD58}" dt="2024-05-26T09:12:16.775" v="2247"/>
          <ac:spMkLst>
            <pc:docMk/>
            <pc:sldMk cId="1790561314" sldId="543"/>
            <ac:spMk id="518" creationId="{893711B2-3E1F-AC71-74FE-01BB6BAC0BD4}"/>
          </ac:spMkLst>
        </pc:spChg>
        <pc:spChg chg="add del mod">
          <ac:chgData name="坂上　正人" userId="de84e2de-cc80-4e5f-88eb-721cffe1f0a2" providerId="ADAL" clId="{EA295599-5BF6-4EED-B61D-ADC02132DD58}" dt="2024-05-26T09:12:16.775" v="2247"/>
          <ac:spMkLst>
            <pc:docMk/>
            <pc:sldMk cId="1790561314" sldId="543"/>
            <ac:spMk id="519" creationId="{029DD3E7-5C22-306A-3F8F-B3F1F109DD64}"/>
          </ac:spMkLst>
        </pc:spChg>
        <pc:spChg chg="add del mod">
          <ac:chgData name="坂上　正人" userId="de84e2de-cc80-4e5f-88eb-721cffe1f0a2" providerId="ADAL" clId="{EA295599-5BF6-4EED-B61D-ADC02132DD58}" dt="2024-05-26T09:12:16.775" v="2247"/>
          <ac:spMkLst>
            <pc:docMk/>
            <pc:sldMk cId="1790561314" sldId="543"/>
            <ac:spMk id="520" creationId="{D2C22300-248E-E26E-198C-EBAD072CA867}"/>
          </ac:spMkLst>
        </pc:spChg>
        <pc:spChg chg="add del mod">
          <ac:chgData name="坂上　正人" userId="de84e2de-cc80-4e5f-88eb-721cffe1f0a2" providerId="ADAL" clId="{EA295599-5BF6-4EED-B61D-ADC02132DD58}" dt="2024-05-26T09:12:16.775" v="2247"/>
          <ac:spMkLst>
            <pc:docMk/>
            <pc:sldMk cId="1790561314" sldId="543"/>
            <ac:spMk id="521" creationId="{1509668D-198F-FF89-733E-045A1C7E7E1D}"/>
          </ac:spMkLst>
        </pc:spChg>
        <pc:spChg chg="add del mod">
          <ac:chgData name="坂上　正人" userId="de84e2de-cc80-4e5f-88eb-721cffe1f0a2" providerId="ADAL" clId="{EA295599-5BF6-4EED-B61D-ADC02132DD58}" dt="2024-05-26T09:12:16.775" v="2247"/>
          <ac:spMkLst>
            <pc:docMk/>
            <pc:sldMk cId="1790561314" sldId="543"/>
            <ac:spMk id="522" creationId="{38E3D21D-D3A3-5B4F-4BFF-EA618600E068}"/>
          </ac:spMkLst>
        </pc:spChg>
        <pc:spChg chg="add del mod">
          <ac:chgData name="坂上　正人" userId="de84e2de-cc80-4e5f-88eb-721cffe1f0a2" providerId="ADAL" clId="{EA295599-5BF6-4EED-B61D-ADC02132DD58}" dt="2024-05-26T09:12:16.775" v="2247"/>
          <ac:spMkLst>
            <pc:docMk/>
            <pc:sldMk cId="1790561314" sldId="543"/>
            <ac:spMk id="523" creationId="{2F348483-2E27-20DA-C654-D1F3AA2286A2}"/>
          </ac:spMkLst>
        </pc:spChg>
        <pc:spChg chg="add del mod">
          <ac:chgData name="坂上　正人" userId="de84e2de-cc80-4e5f-88eb-721cffe1f0a2" providerId="ADAL" clId="{EA295599-5BF6-4EED-B61D-ADC02132DD58}" dt="2024-05-26T09:12:16.775" v="2247"/>
          <ac:spMkLst>
            <pc:docMk/>
            <pc:sldMk cId="1790561314" sldId="543"/>
            <ac:spMk id="524" creationId="{A3252D56-DC9D-DF28-0F5D-6FB25FC50D6C}"/>
          </ac:spMkLst>
        </pc:spChg>
        <pc:spChg chg="add del mod">
          <ac:chgData name="坂上　正人" userId="de84e2de-cc80-4e5f-88eb-721cffe1f0a2" providerId="ADAL" clId="{EA295599-5BF6-4EED-B61D-ADC02132DD58}" dt="2024-05-26T09:12:16.775" v="2247"/>
          <ac:spMkLst>
            <pc:docMk/>
            <pc:sldMk cId="1790561314" sldId="543"/>
            <ac:spMk id="525" creationId="{24CBB73D-257B-568B-2861-8F56F0FC77FD}"/>
          </ac:spMkLst>
        </pc:spChg>
        <pc:spChg chg="add del mod">
          <ac:chgData name="坂上　正人" userId="de84e2de-cc80-4e5f-88eb-721cffe1f0a2" providerId="ADAL" clId="{EA295599-5BF6-4EED-B61D-ADC02132DD58}" dt="2024-05-26T09:12:16.775" v="2247"/>
          <ac:spMkLst>
            <pc:docMk/>
            <pc:sldMk cId="1790561314" sldId="543"/>
            <ac:spMk id="526" creationId="{51CB5A0C-883B-0A1E-B882-F283E9A7918D}"/>
          </ac:spMkLst>
        </pc:spChg>
        <pc:spChg chg="add del mod">
          <ac:chgData name="坂上　正人" userId="de84e2de-cc80-4e5f-88eb-721cffe1f0a2" providerId="ADAL" clId="{EA295599-5BF6-4EED-B61D-ADC02132DD58}" dt="2024-05-26T09:12:16.775" v="2247"/>
          <ac:spMkLst>
            <pc:docMk/>
            <pc:sldMk cId="1790561314" sldId="543"/>
            <ac:spMk id="527" creationId="{F752B7D7-ABA3-6E3F-634D-5B3A278B46DC}"/>
          </ac:spMkLst>
        </pc:spChg>
        <pc:spChg chg="add del mod">
          <ac:chgData name="坂上　正人" userId="de84e2de-cc80-4e5f-88eb-721cffe1f0a2" providerId="ADAL" clId="{EA295599-5BF6-4EED-B61D-ADC02132DD58}" dt="2024-05-26T09:12:16.775" v="2247"/>
          <ac:spMkLst>
            <pc:docMk/>
            <pc:sldMk cId="1790561314" sldId="543"/>
            <ac:spMk id="528" creationId="{49BB1A08-01BB-EC8E-0465-82C5AFD4EDB7}"/>
          </ac:spMkLst>
        </pc:spChg>
        <pc:spChg chg="add del mod">
          <ac:chgData name="坂上　正人" userId="de84e2de-cc80-4e5f-88eb-721cffe1f0a2" providerId="ADAL" clId="{EA295599-5BF6-4EED-B61D-ADC02132DD58}" dt="2024-05-26T09:12:16.775" v="2247"/>
          <ac:spMkLst>
            <pc:docMk/>
            <pc:sldMk cId="1790561314" sldId="543"/>
            <ac:spMk id="529" creationId="{3BED507A-A448-B01E-4A5C-DCD26595656F}"/>
          </ac:spMkLst>
        </pc:spChg>
        <pc:spChg chg="add del mod">
          <ac:chgData name="坂上　正人" userId="de84e2de-cc80-4e5f-88eb-721cffe1f0a2" providerId="ADAL" clId="{EA295599-5BF6-4EED-B61D-ADC02132DD58}" dt="2024-05-26T09:12:19.788" v="2251"/>
          <ac:spMkLst>
            <pc:docMk/>
            <pc:sldMk cId="1790561314" sldId="543"/>
            <ac:spMk id="530" creationId="{4F76EA6A-C2BC-6BD9-492A-7C1B988FA056}"/>
          </ac:spMkLst>
        </pc:spChg>
        <pc:spChg chg="add mod topLvl">
          <ac:chgData name="坂上　正人" userId="de84e2de-cc80-4e5f-88eb-721cffe1f0a2" providerId="ADAL" clId="{EA295599-5BF6-4EED-B61D-ADC02132DD58}" dt="2024-05-26T12:10:26.696" v="3572" actId="164"/>
          <ac:spMkLst>
            <pc:docMk/>
            <pc:sldMk cId="1790561314" sldId="543"/>
            <ac:spMk id="531" creationId="{BC6077DA-16DE-05D2-B5A4-F0646B592CC4}"/>
          </ac:spMkLst>
        </pc:spChg>
        <pc:spChg chg="add mod topLvl">
          <ac:chgData name="坂上　正人" userId="de84e2de-cc80-4e5f-88eb-721cffe1f0a2" providerId="ADAL" clId="{EA295599-5BF6-4EED-B61D-ADC02132DD58}" dt="2024-05-26T12:10:26.696" v="3572" actId="164"/>
          <ac:spMkLst>
            <pc:docMk/>
            <pc:sldMk cId="1790561314" sldId="543"/>
            <ac:spMk id="532" creationId="{3BF2DEF9-7DC3-512A-EDB4-15BF70F7C311}"/>
          </ac:spMkLst>
        </pc:spChg>
        <pc:spChg chg="add mod topLvl">
          <ac:chgData name="坂上　正人" userId="de84e2de-cc80-4e5f-88eb-721cffe1f0a2" providerId="ADAL" clId="{EA295599-5BF6-4EED-B61D-ADC02132DD58}" dt="2024-05-26T12:10:26.696" v="3572" actId="164"/>
          <ac:spMkLst>
            <pc:docMk/>
            <pc:sldMk cId="1790561314" sldId="543"/>
            <ac:spMk id="534" creationId="{38E8675B-CAF6-BB2B-F6BD-D1CF2C25F85B}"/>
          </ac:spMkLst>
        </pc:spChg>
        <pc:spChg chg="add mod topLvl">
          <ac:chgData name="坂上　正人" userId="de84e2de-cc80-4e5f-88eb-721cffe1f0a2" providerId="ADAL" clId="{EA295599-5BF6-4EED-B61D-ADC02132DD58}" dt="2024-05-26T12:10:26.696" v="3572" actId="164"/>
          <ac:spMkLst>
            <pc:docMk/>
            <pc:sldMk cId="1790561314" sldId="543"/>
            <ac:spMk id="535" creationId="{A0A6C0AA-FBAC-DAA6-801D-B35E4C43EA82}"/>
          </ac:spMkLst>
        </pc:spChg>
        <pc:spChg chg="add mod topLvl">
          <ac:chgData name="坂上　正人" userId="de84e2de-cc80-4e5f-88eb-721cffe1f0a2" providerId="ADAL" clId="{EA295599-5BF6-4EED-B61D-ADC02132DD58}" dt="2024-05-26T12:10:26.696" v="3572" actId="164"/>
          <ac:spMkLst>
            <pc:docMk/>
            <pc:sldMk cId="1790561314" sldId="543"/>
            <ac:spMk id="536" creationId="{20A1D412-89B3-A3CF-007B-8530FADEB33C}"/>
          </ac:spMkLst>
        </pc:spChg>
        <pc:spChg chg="add mod topLvl">
          <ac:chgData name="坂上　正人" userId="de84e2de-cc80-4e5f-88eb-721cffe1f0a2" providerId="ADAL" clId="{EA295599-5BF6-4EED-B61D-ADC02132DD58}" dt="2024-05-26T12:10:26.696" v="3572" actId="164"/>
          <ac:spMkLst>
            <pc:docMk/>
            <pc:sldMk cId="1790561314" sldId="543"/>
            <ac:spMk id="537" creationId="{F92D67FD-9344-11FD-0CC4-97A352F47F94}"/>
          </ac:spMkLst>
        </pc:spChg>
        <pc:spChg chg="add mod topLvl">
          <ac:chgData name="坂上　正人" userId="de84e2de-cc80-4e5f-88eb-721cffe1f0a2" providerId="ADAL" clId="{EA295599-5BF6-4EED-B61D-ADC02132DD58}" dt="2024-05-26T12:10:26.696" v="3572" actId="164"/>
          <ac:spMkLst>
            <pc:docMk/>
            <pc:sldMk cId="1790561314" sldId="543"/>
            <ac:spMk id="538" creationId="{D84F0B18-A888-9BEB-7ED5-F570FFDC6719}"/>
          </ac:spMkLst>
        </pc:spChg>
        <pc:spChg chg="add mod topLvl">
          <ac:chgData name="坂上　正人" userId="de84e2de-cc80-4e5f-88eb-721cffe1f0a2" providerId="ADAL" clId="{EA295599-5BF6-4EED-B61D-ADC02132DD58}" dt="2024-05-26T12:10:26.696" v="3572" actId="164"/>
          <ac:spMkLst>
            <pc:docMk/>
            <pc:sldMk cId="1790561314" sldId="543"/>
            <ac:spMk id="539" creationId="{E4D0DC5A-E930-B261-0B2A-74F17DE0D58F}"/>
          </ac:spMkLst>
        </pc:spChg>
        <pc:spChg chg="add mod topLvl">
          <ac:chgData name="坂上　正人" userId="de84e2de-cc80-4e5f-88eb-721cffe1f0a2" providerId="ADAL" clId="{EA295599-5BF6-4EED-B61D-ADC02132DD58}" dt="2024-05-26T12:10:26.696" v="3572" actId="164"/>
          <ac:spMkLst>
            <pc:docMk/>
            <pc:sldMk cId="1790561314" sldId="543"/>
            <ac:spMk id="540" creationId="{CFBC11DE-B8FA-5DF0-5896-3602E6D10AA6}"/>
          </ac:spMkLst>
        </pc:spChg>
        <pc:spChg chg="add mod topLvl">
          <ac:chgData name="坂上　正人" userId="de84e2de-cc80-4e5f-88eb-721cffe1f0a2" providerId="ADAL" clId="{EA295599-5BF6-4EED-B61D-ADC02132DD58}" dt="2024-05-26T12:10:26.696" v="3572" actId="164"/>
          <ac:spMkLst>
            <pc:docMk/>
            <pc:sldMk cId="1790561314" sldId="543"/>
            <ac:spMk id="541" creationId="{4AEDD320-0BAD-EF38-FDD4-C0A988694884}"/>
          </ac:spMkLst>
        </pc:spChg>
        <pc:spChg chg="mod topLvl">
          <ac:chgData name="坂上　正人" userId="de84e2de-cc80-4e5f-88eb-721cffe1f0a2" providerId="ADAL" clId="{EA295599-5BF6-4EED-B61D-ADC02132DD58}" dt="2024-05-28T03:04:48.356" v="3653" actId="165"/>
          <ac:spMkLst>
            <pc:docMk/>
            <pc:sldMk cId="1790561314" sldId="543"/>
            <ac:spMk id="542" creationId="{7ED266F5-F548-B3D9-997A-33F9677E06E8}"/>
          </ac:spMkLst>
        </pc:spChg>
        <pc:spChg chg="add mod ord topLvl">
          <ac:chgData name="坂上　正人" userId="de84e2de-cc80-4e5f-88eb-721cffe1f0a2" providerId="ADAL" clId="{EA295599-5BF6-4EED-B61D-ADC02132DD58}" dt="2024-05-28T04:49:34.895" v="3669" actId="1076"/>
          <ac:spMkLst>
            <pc:docMk/>
            <pc:sldMk cId="1790561314" sldId="543"/>
            <ac:spMk id="543" creationId="{4D040463-4975-EE25-A09B-0C6A81DD4D94}"/>
          </ac:spMkLst>
        </pc:spChg>
        <pc:spChg chg="add del mod">
          <ac:chgData name="坂上　正人" userId="de84e2de-cc80-4e5f-88eb-721cffe1f0a2" providerId="ADAL" clId="{EA295599-5BF6-4EED-B61D-ADC02132DD58}" dt="2024-05-26T09:22:04.438" v="2418" actId="478"/>
          <ac:spMkLst>
            <pc:docMk/>
            <pc:sldMk cId="1790561314" sldId="543"/>
            <ac:spMk id="544" creationId="{8F9C39F2-E684-8A82-E6C7-CD98E78DA342}"/>
          </ac:spMkLst>
        </pc:spChg>
        <pc:spChg chg="add del mod">
          <ac:chgData name="坂上　正人" userId="de84e2de-cc80-4e5f-88eb-721cffe1f0a2" providerId="ADAL" clId="{EA295599-5BF6-4EED-B61D-ADC02132DD58}" dt="2024-05-26T09:23:16.683" v="2443" actId="478"/>
          <ac:spMkLst>
            <pc:docMk/>
            <pc:sldMk cId="1790561314" sldId="543"/>
            <ac:spMk id="545" creationId="{A43D78B7-4C00-68A3-B3CC-960F7C2636DD}"/>
          </ac:spMkLst>
        </pc:spChg>
        <pc:spChg chg="add del mod">
          <ac:chgData name="坂上　正人" userId="de84e2de-cc80-4e5f-88eb-721cffe1f0a2" providerId="ADAL" clId="{EA295599-5BF6-4EED-B61D-ADC02132DD58}" dt="2024-05-26T09:23:16.683" v="2443" actId="478"/>
          <ac:spMkLst>
            <pc:docMk/>
            <pc:sldMk cId="1790561314" sldId="543"/>
            <ac:spMk id="546" creationId="{554E7EBA-7B3C-96B3-6005-20C9A52B8357}"/>
          </ac:spMkLst>
        </pc:spChg>
        <pc:spChg chg="add mod topLvl">
          <ac:chgData name="坂上　正人" userId="de84e2de-cc80-4e5f-88eb-721cffe1f0a2" providerId="ADAL" clId="{EA295599-5BF6-4EED-B61D-ADC02132DD58}" dt="2024-05-28T04:49:34.895" v="3669" actId="1076"/>
          <ac:spMkLst>
            <pc:docMk/>
            <pc:sldMk cId="1790561314" sldId="543"/>
            <ac:spMk id="547" creationId="{BFA4C023-65CC-3205-4D1F-1DBAEF9DD1ED}"/>
          </ac:spMkLst>
        </pc:spChg>
        <pc:spChg chg="mod topLvl">
          <ac:chgData name="坂上　正人" userId="de84e2de-cc80-4e5f-88eb-721cffe1f0a2" providerId="ADAL" clId="{EA295599-5BF6-4EED-B61D-ADC02132DD58}" dt="2024-05-28T03:04:48.356" v="3653" actId="165"/>
          <ac:spMkLst>
            <pc:docMk/>
            <pc:sldMk cId="1790561314" sldId="543"/>
            <ac:spMk id="548" creationId="{627BC127-B67B-A262-BAF4-8C3600145044}"/>
          </ac:spMkLst>
        </pc:spChg>
        <pc:spChg chg="add mod topLvl">
          <ac:chgData name="坂上　正人" userId="de84e2de-cc80-4e5f-88eb-721cffe1f0a2" providerId="ADAL" clId="{EA295599-5BF6-4EED-B61D-ADC02132DD58}" dt="2024-05-28T04:49:34.895" v="3669" actId="1076"/>
          <ac:spMkLst>
            <pc:docMk/>
            <pc:sldMk cId="1790561314" sldId="543"/>
            <ac:spMk id="549" creationId="{819FB454-D402-2505-8F82-8DE0003A97BA}"/>
          </ac:spMkLst>
        </pc:spChg>
        <pc:spChg chg="mod topLvl">
          <ac:chgData name="坂上　正人" userId="de84e2de-cc80-4e5f-88eb-721cffe1f0a2" providerId="ADAL" clId="{EA295599-5BF6-4EED-B61D-ADC02132DD58}" dt="2024-05-28T03:04:48.356" v="3653" actId="165"/>
          <ac:spMkLst>
            <pc:docMk/>
            <pc:sldMk cId="1790561314" sldId="543"/>
            <ac:spMk id="550" creationId="{49421EBB-C2EE-B246-6ADF-EB9E60E75DB9}"/>
          </ac:spMkLst>
        </pc:spChg>
        <pc:spChg chg="add mod topLvl">
          <ac:chgData name="坂上　正人" userId="de84e2de-cc80-4e5f-88eb-721cffe1f0a2" providerId="ADAL" clId="{EA295599-5BF6-4EED-B61D-ADC02132DD58}" dt="2024-05-28T04:49:34.895" v="3669" actId="1076"/>
          <ac:spMkLst>
            <pc:docMk/>
            <pc:sldMk cId="1790561314" sldId="543"/>
            <ac:spMk id="551" creationId="{E818EC47-5CA2-3014-BB07-4072CB3109A5}"/>
          </ac:spMkLst>
        </pc:spChg>
        <pc:spChg chg="mod topLvl">
          <ac:chgData name="坂上　正人" userId="de84e2de-cc80-4e5f-88eb-721cffe1f0a2" providerId="ADAL" clId="{EA295599-5BF6-4EED-B61D-ADC02132DD58}" dt="2024-05-28T03:04:48.356" v="3653" actId="165"/>
          <ac:spMkLst>
            <pc:docMk/>
            <pc:sldMk cId="1790561314" sldId="543"/>
            <ac:spMk id="552" creationId="{BE16D4DA-9986-7C96-2CD5-2E516012854E}"/>
          </ac:spMkLst>
        </pc:spChg>
        <pc:spChg chg="add mod topLvl">
          <ac:chgData name="坂上　正人" userId="de84e2de-cc80-4e5f-88eb-721cffe1f0a2" providerId="ADAL" clId="{EA295599-5BF6-4EED-B61D-ADC02132DD58}" dt="2024-05-28T04:49:34.895" v="3669" actId="1076"/>
          <ac:spMkLst>
            <pc:docMk/>
            <pc:sldMk cId="1790561314" sldId="543"/>
            <ac:spMk id="553" creationId="{C001C65F-4AA4-2E66-8F1B-656C7DF0595C}"/>
          </ac:spMkLst>
        </pc:spChg>
        <pc:spChg chg="add mod topLvl">
          <ac:chgData name="坂上　正人" userId="de84e2de-cc80-4e5f-88eb-721cffe1f0a2" providerId="ADAL" clId="{EA295599-5BF6-4EED-B61D-ADC02132DD58}" dt="2024-05-28T04:49:34.895" v="3669" actId="1076"/>
          <ac:spMkLst>
            <pc:docMk/>
            <pc:sldMk cId="1790561314" sldId="543"/>
            <ac:spMk id="554" creationId="{9639969B-DDA0-2D0B-4013-A0B0D282DC5C}"/>
          </ac:spMkLst>
        </pc:spChg>
        <pc:spChg chg="add mod topLvl">
          <ac:chgData name="坂上　正人" userId="de84e2de-cc80-4e5f-88eb-721cffe1f0a2" providerId="ADAL" clId="{EA295599-5BF6-4EED-B61D-ADC02132DD58}" dt="2024-05-28T04:49:34.895" v="3669" actId="1076"/>
          <ac:spMkLst>
            <pc:docMk/>
            <pc:sldMk cId="1790561314" sldId="543"/>
            <ac:spMk id="555" creationId="{E3EE1021-A5C0-A012-9E5E-A0E1D4F0B7A3}"/>
          </ac:spMkLst>
        </pc:spChg>
        <pc:spChg chg="mod topLvl">
          <ac:chgData name="坂上　正人" userId="de84e2de-cc80-4e5f-88eb-721cffe1f0a2" providerId="ADAL" clId="{EA295599-5BF6-4EED-B61D-ADC02132DD58}" dt="2024-05-28T03:04:48.356" v="3653" actId="165"/>
          <ac:spMkLst>
            <pc:docMk/>
            <pc:sldMk cId="1790561314" sldId="543"/>
            <ac:spMk id="556" creationId="{4E4F4C73-6929-D331-AE97-019F86B0F706}"/>
          </ac:spMkLst>
        </pc:spChg>
        <pc:spChg chg="add mod topLvl">
          <ac:chgData name="坂上　正人" userId="de84e2de-cc80-4e5f-88eb-721cffe1f0a2" providerId="ADAL" clId="{EA295599-5BF6-4EED-B61D-ADC02132DD58}" dt="2024-05-28T04:49:34.895" v="3669" actId="1076"/>
          <ac:spMkLst>
            <pc:docMk/>
            <pc:sldMk cId="1790561314" sldId="543"/>
            <ac:spMk id="557" creationId="{4C66C085-5D0D-AABC-E0C9-8F894D126391}"/>
          </ac:spMkLst>
        </pc:spChg>
        <pc:spChg chg="mod topLvl">
          <ac:chgData name="坂上　正人" userId="de84e2de-cc80-4e5f-88eb-721cffe1f0a2" providerId="ADAL" clId="{EA295599-5BF6-4EED-B61D-ADC02132DD58}" dt="2024-05-28T03:04:48.356" v="3653" actId="165"/>
          <ac:spMkLst>
            <pc:docMk/>
            <pc:sldMk cId="1790561314" sldId="543"/>
            <ac:spMk id="558" creationId="{43C989F7-7EAB-AA54-36CE-DD89610D2197}"/>
          </ac:spMkLst>
        </pc:spChg>
        <pc:spChg chg="add mod topLvl">
          <ac:chgData name="坂上　正人" userId="de84e2de-cc80-4e5f-88eb-721cffe1f0a2" providerId="ADAL" clId="{EA295599-5BF6-4EED-B61D-ADC02132DD58}" dt="2024-05-28T04:49:34.895" v="3669" actId="1076"/>
          <ac:spMkLst>
            <pc:docMk/>
            <pc:sldMk cId="1790561314" sldId="543"/>
            <ac:spMk id="559" creationId="{1CBEC1AE-0BD5-4BF4-2AA4-131FC7CD5EBC}"/>
          </ac:spMkLst>
        </pc:spChg>
        <pc:spChg chg="add mod topLvl">
          <ac:chgData name="坂上　正人" userId="de84e2de-cc80-4e5f-88eb-721cffe1f0a2" providerId="ADAL" clId="{EA295599-5BF6-4EED-B61D-ADC02132DD58}" dt="2024-05-28T03:04:48.356" v="3653" actId="165"/>
          <ac:spMkLst>
            <pc:docMk/>
            <pc:sldMk cId="1790561314" sldId="543"/>
            <ac:spMk id="560" creationId="{A8BC2C2B-9154-AFE3-07E7-51A0C1C65499}"/>
          </ac:spMkLst>
        </pc:spChg>
        <pc:spChg chg="add mod topLvl">
          <ac:chgData name="坂上　正人" userId="de84e2de-cc80-4e5f-88eb-721cffe1f0a2" providerId="ADAL" clId="{EA295599-5BF6-4EED-B61D-ADC02132DD58}" dt="2024-05-28T03:04:48.356" v="3653" actId="165"/>
          <ac:spMkLst>
            <pc:docMk/>
            <pc:sldMk cId="1790561314" sldId="543"/>
            <ac:spMk id="561" creationId="{E8452825-3402-1C10-84E4-7AF37F80F8AE}"/>
          </ac:spMkLst>
        </pc:spChg>
        <pc:spChg chg="add mod topLvl">
          <ac:chgData name="坂上　正人" userId="de84e2de-cc80-4e5f-88eb-721cffe1f0a2" providerId="ADAL" clId="{EA295599-5BF6-4EED-B61D-ADC02132DD58}" dt="2024-05-28T03:04:48.356" v="3653" actId="165"/>
          <ac:spMkLst>
            <pc:docMk/>
            <pc:sldMk cId="1790561314" sldId="543"/>
            <ac:spMk id="562" creationId="{8B0972CE-A260-D536-ED90-3C3A722C46EF}"/>
          </ac:spMkLst>
        </pc:spChg>
        <pc:spChg chg="add mod topLvl">
          <ac:chgData name="坂上　正人" userId="de84e2de-cc80-4e5f-88eb-721cffe1f0a2" providerId="ADAL" clId="{EA295599-5BF6-4EED-B61D-ADC02132DD58}" dt="2024-05-28T03:04:48.356" v="3653" actId="165"/>
          <ac:spMkLst>
            <pc:docMk/>
            <pc:sldMk cId="1790561314" sldId="543"/>
            <ac:spMk id="564" creationId="{79645AA4-5BFA-93DE-D779-4AB08A24FB69}"/>
          </ac:spMkLst>
        </pc:spChg>
        <pc:spChg chg="mod topLvl">
          <ac:chgData name="坂上　正人" userId="de84e2de-cc80-4e5f-88eb-721cffe1f0a2" providerId="ADAL" clId="{EA295599-5BF6-4EED-B61D-ADC02132DD58}" dt="2024-05-28T03:04:48.356" v="3653" actId="165"/>
          <ac:spMkLst>
            <pc:docMk/>
            <pc:sldMk cId="1790561314" sldId="543"/>
            <ac:spMk id="578" creationId="{B423BB4C-2DB1-4067-D243-C1992A119D5F}"/>
          </ac:spMkLst>
        </pc:spChg>
        <pc:spChg chg="mod topLvl">
          <ac:chgData name="坂上　正人" userId="de84e2de-cc80-4e5f-88eb-721cffe1f0a2" providerId="ADAL" clId="{EA295599-5BF6-4EED-B61D-ADC02132DD58}" dt="2024-05-28T03:04:48.356" v="3653" actId="165"/>
          <ac:spMkLst>
            <pc:docMk/>
            <pc:sldMk cId="1790561314" sldId="543"/>
            <ac:spMk id="579" creationId="{F185C359-A2AC-3046-72E0-04B6E534B21C}"/>
          </ac:spMkLst>
        </pc:spChg>
        <pc:spChg chg="add mod">
          <ac:chgData name="坂上　正人" userId="de84e2de-cc80-4e5f-88eb-721cffe1f0a2" providerId="ADAL" clId="{EA295599-5BF6-4EED-B61D-ADC02132DD58}" dt="2024-05-26T09:37:52.280" v="2988"/>
          <ac:spMkLst>
            <pc:docMk/>
            <pc:sldMk cId="1790561314" sldId="543"/>
            <ac:spMk id="585" creationId="{92C9F3A8-514D-6E98-D227-D11295780049}"/>
          </ac:spMkLst>
        </pc:spChg>
        <pc:spChg chg="add del mod">
          <ac:chgData name="坂上　正人" userId="de84e2de-cc80-4e5f-88eb-721cffe1f0a2" providerId="ADAL" clId="{EA295599-5BF6-4EED-B61D-ADC02132DD58}" dt="2024-05-26T12:06:16.944" v="3420"/>
          <ac:spMkLst>
            <pc:docMk/>
            <pc:sldMk cId="1790561314" sldId="543"/>
            <ac:spMk id="587" creationId="{585F00A8-F2F8-BAC4-2FBC-0328F06F2330}"/>
          </ac:spMkLst>
        </pc:spChg>
        <pc:spChg chg="add del mod">
          <ac:chgData name="坂上　正人" userId="de84e2de-cc80-4e5f-88eb-721cffe1f0a2" providerId="ADAL" clId="{EA295599-5BF6-4EED-B61D-ADC02132DD58}" dt="2024-05-26T12:06:16.944" v="3420"/>
          <ac:spMkLst>
            <pc:docMk/>
            <pc:sldMk cId="1790561314" sldId="543"/>
            <ac:spMk id="588" creationId="{A46138F5-5CEA-73D0-6200-CB187B36A74D}"/>
          </ac:spMkLst>
        </pc:spChg>
        <pc:spChg chg="add del mod">
          <ac:chgData name="坂上　正人" userId="de84e2de-cc80-4e5f-88eb-721cffe1f0a2" providerId="ADAL" clId="{EA295599-5BF6-4EED-B61D-ADC02132DD58}" dt="2024-05-26T12:06:16.944" v="3420"/>
          <ac:spMkLst>
            <pc:docMk/>
            <pc:sldMk cId="1790561314" sldId="543"/>
            <ac:spMk id="589" creationId="{A189C8F7-7FC8-F59C-A20E-76AA8792129A}"/>
          </ac:spMkLst>
        </pc:spChg>
        <pc:spChg chg="add del mod">
          <ac:chgData name="坂上　正人" userId="de84e2de-cc80-4e5f-88eb-721cffe1f0a2" providerId="ADAL" clId="{EA295599-5BF6-4EED-B61D-ADC02132DD58}" dt="2024-05-26T12:06:16.944" v="3420"/>
          <ac:spMkLst>
            <pc:docMk/>
            <pc:sldMk cId="1790561314" sldId="543"/>
            <ac:spMk id="590" creationId="{0EBF6263-9623-701C-D691-62116F9359A4}"/>
          </ac:spMkLst>
        </pc:spChg>
        <pc:spChg chg="add del mod">
          <ac:chgData name="坂上　正人" userId="de84e2de-cc80-4e5f-88eb-721cffe1f0a2" providerId="ADAL" clId="{EA295599-5BF6-4EED-B61D-ADC02132DD58}" dt="2024-05-26T12:06:16.944" v="3420"/>
          <ac:spMkLst>
            <pc:docMk/>
            <pc:sldMk cId="1790561314" sldId="543"/>
            <ac:spMk id="591" creationId="{F6C0EE4D-D4C2-DA39-3A42-BD60A99B3E1D}"/>
          </ac:spMkLst>
        </pc:spChg>
        <pc:spChg chg="add del mod">
          <ac:chgData name="坂上　正人" userId="de84e2de-cc80-4e5f-88eb-721cffe1f0a2" providerId="ADAL" clId="{EA295599-5BF6-4EED-B61D-ADC02132DD58}" dt="2024-05-26T12:06:16.944" v="3420"/>
          <ac:spMkLst>
            <pc:docMk/>
            <pc:sldMk cId="1790561314" sldId="543"/>
            <ac:spMk id="592" creationId="{36B2B6CD-197B-51D5-5EA8-5B3300B85062}"/>
          </ac:spMkLst>
        </pc:spChg>
        <pc:spChg chg="mod topLvl">
          <ac:chgData name="坂上　正人" userId="de84e2de-cc80-4e5f-88eb-721cffe1f0a2" providerId="ADAL" clId="{EA295599-5BF6-4EED-B61D-ADC02132DD58}" dt="2024-05-28T03:04:48.356" v="3653" actId="165"/>
          <ac:spMkLst>
            <pc:docMk/>
            <pc:sldMk cId="1790561314" sldId="543"/>
            <ac:spMk id="593" creationId="{76BDCCEC-1101-408C-9E6A-A6B330D776E3}"/>
          </ac:spMkLst>
        </pc:spChg>
        <pc:spChg chg="add del mod">
          <ac:chgData name="坂上　正人" userId="de84e2de-cc80-4e5f-88eb-721cffe1f0a2" providerId="ADAL" clId="{EA295599-5BF6-4EED-B61D-ADC02132DD58}" dt="2024-05-26T12:06:16.944" v="3420"/>
          <ac:spMkLst>
            <pc:docMk/>
            <pc:sldMk cId="1790561314" sldId="543"/>
            <ac:spMk id="594" creationId="{30C6E5F5-00CF-3CBA-B3EC-D53B0123C8D2}"/>
          </ac:spMkLst>
        </pc:spChg>
        <pc:spChg chg="mod topLvl">
          <ac:chgData name="坂上　正人" userId="de84e2de-cc80-4e5f-88eb-721cffe1f0a2" providerId="ADAL" clId="{EA295599-5BF6-4EED-B61D-ADC02132DD58}" dt="2024-05-28T03:04:48.356" v="3653" actId="165"/>
          <ac:spMkLst>
            <pc:docMk/>
            <pc:sldMk cId="1790561314" sldId="543"/>
            <ac:spMk id="595" creationId="{DA27E31A-2A83-3EEA-448D-003C02A6F11E}"/>
          </ac:spMkLst>
        </pc:spChg>
        <pc:spChg chg="add del mod">
          <ac:chgData name="坂上　正人" userId="de84e2de-cc80-4e5f-88eb-721cffe1f0a2" providerId="ADAL" clId="{EA295599-5BF6-4EED-B61D-ADC02132DD58}" dt="2024-05-26T12:06:16.944" v="3420"/>
          <ac:spMkLst>
            <pc:docMk/>
            <pc:sldMk cId="1790561314" sldId="543"/>
            <ac:spMk id="596" creationId="{6BC9DEDB-4654-9CF0-44AE-03B2B7BF3F6B}"/>
          </ac:spMkLst>
        </pc:spChg>
        <pc:spChg chg="add del mod">
          <ac:chgData name="坂上　正人" userId="de84e2de-cc80-4e5f-88eb-721cffe1f0a2" providerId="ADAL" clId="{EA295599-5BF6-4EED-B61D-ADC02132DD58}" dt="2024-05-26T12:06:16.944" v="3420"/>
          <ac:spMkLst>
            <pc:docMk/>
            <pc:sldMk cId="1790561314" sldId="543"/>
            <ac:spMk id="597" creationId="{6CE9981A-BE86-7B6C-4CD0-BF636B5AE61F}"/>
          </ac:spMkLst>
        </pc:spChg>
        <pc:spChg chg="add del mod">
          <ac:chgData name="坂上　正人" userId="de84e2de-cc80-4e5f-88eb-721cffe1f0a2" providerId="ADAL" clId="{EA295599-5BF6-4EED-B61D-ADC02132DD58}" dt="2024-05-26T12:06:16.944" v="3420"/>
          <ac:spMkLst>
            <pc:docMk/>
            <pc:sldMk cId="1790561314" sldId="543"/>
            <ac:spMk id="598" creationId="{485E7010-B874-D6CF-03D9-13A88ED65B76}"/>
          </ac:spMkLst>
        </pc:spChg>
        <pc:spChg chg="mod topLvl">
          <ac:chgData name="坂上　正人" userId="de84e2de-cc80-4e5f-88eb-721cffe1f0a2" providerId="ADAL" clId="{EA295599-5BF6-4EED-B61D-ADC02132DD58}" dt="2024-05-28T03:04:48.356" v="3653" actId="165"/>
          <ac:spMkLst>
            <pc:docMk/>
            <pc:sldMk cId="1790561314" sldId="543"/>
            <ac:spMk id="599" creationId="{804FF22D-2FE7-86B1-6A28-5037BB6566A7}"/>
          </ac:spMkLst>
        </pc:spChg>
        <pc:spChg chg="mod topLvl">
          <ac:chgData name="坂上　正人" userId="de84e2de-cc80-4e5f-88eb-721cffe1f0a2" providerId="ADAL" clId="{EA295599-5BF6-4EED-B61D-ADC02132DD58}" dt="2024-05-28T03:04:48.356" v="3653" actId="165"/>
          <ac:spMkLst>
            <pc:docMk/>
            <pc:sldMk cId="1790561314" sldId="543"/>
            <ac:spMk id="600" creationId="{F2B5C506-26E8-D439-5E82-9AF387430B42}"/>
          </ac:spMkLst>
        </pc:spChg>
        <pc:spChg chg="mod topLvl">
          <ac:chgData name="坂上　正人" userId="de84e2de-cc80-4e5f-88eb-721cffe1f0a2" providerId="ADAL" clId="{EA295599-5BF6-4EED-B61D-ADC02132DD58}" dt="2024-05-28T03:04:48.356" v="3653" actId="165"/>
          <ac:spMkLst>
            <pc:docMk/>
            <pc:sldMk cId="1790561314" sldId="543"/>
            <ac:spMk id="601" creationId="{5031C4A7-E3D8-1877-AE8C-DD26EF82805F}"/>
          </ac:spMkLst>
        </pc:spChg>
        <pc:spChg chg="mod topLvl">
          <ac:chgData name="坂上　正人" userId="de84e2de-cc80-4e5f-88eb-721cffe1f0a2" providerId="ADAL" clId="{EA295599-5BF6-4EED-B61D-ADC02132DD58}" dt="2024-05-28T03:04:48.356" v="3653" actId="165"/>
          <ac:spMkLst>
            <pc:docMk/>
            <pc:sldMk cId="1790561314" sldId="543"/>
            <ac:spMk id="602" creationId="{C936C16F-6055-1217-15AA-305EE2B75F50}"/>
          </ac:spMkLst>
        </pc:spChg>
        <pc:spChg chg="add del mod">
          <ac:chgData name="坂上　正人" userId="de84e2de-cc80-4e5f-88eb-721cffe1f0a2" providerId="ADAL" clId="{EA295599-5BF6-4EED-B61D-ADC02132DD58}" dt="2024-05-26T12:10:28.905" v="3577" actId="207"/>
          <ac:spMkLst>
            <pc:docMk/>
            <pc:sldMk cId="1790561314" sldId="543"/>
            <ac:spMk id="603" creationId="{D0833738-41F7-70D7-43A5-EC8F338AB96B}"/>
          </ac:spMkLst>
        </pc:spChg>
        <pc:spChg chg="mod topLvl">
          <ac:chgData name="坂上　正人" userId="de84e2de-cc80-4e5f-88eb-721cffe1f0a2" providerId="ADAL" clId="{EA295599-5BF6-4EED-B61D-ADC02132DD58}" dt="2024-05-28T03:04:48.356" v="3653" actId="165"/>
          <ac:spMkLst>
            <pc:docMk/>
            <pc:sldMk cId="1790561314" sldId="543"/>
            <ac:spMk id="604" creationId="{DE76605B-74A5-ADAD-7F4D-F6FF07D5A515}"/>
          </ac:spMkLst>
        </pc:spChg>
        <pc:spChg chg="mod topLvl">
          <ac:chgData name="坂上　正人" userId="de84e2de-cc80-4e5f-88eb-721cffe1f0a2" providerId="ADAL" clId="{EA295599-5BF6-4EED-B61D-ADC02132DD58}" dt="2024-05-28T03:04:48.356" v="3653" actId="165"/>
          <ac:spMkLst>
            <pc:docMk/>
            <pc:sldMk cId="1790561314" sldId="543"/>
            <ac:spMk id="605" creationId="{7F834454-5039-840C-5166-2C2D607CA6B0}"/>
          </ac:spMkLst>
        </pc:spChg>
        <pc:spChg chg="mod topLvl">
          <ac:chgData name="坂上　正人" userId="de84e2de-cc80-4e5f-88eb-721cffe1f0a2" providerId="ADAL" clId="{EA295599-5BF6-4EED-B61D-ADC02132DD58}" dt="2024-05-28T03:04:48.356" v="3653" actId="165"/>
          <ac:spMkLst>
            <pc:docMk/>
            <pc:sldMk cId="1790561314" sldId="543"/>
            <ac:spMk id="606" creationId="{2A19B66F-78F8-76B7-AE27-37485E43C122}"/>
          </ac:spMkLst>
        </pc:spChg>
        <pc:spChg chg="mod topLvl">
          <ac:chgData name="坂上　正人" userId="de84e2de-cc80-4e5f-88eb-721cffe1f0a2" providerId="ADAL" clId="{EA295599-5BF6-4EED-B61D-ADC02132DD58}" dt="2024-05-28T03:04:48.356" v="3653" actId="165"/>
          <ac:spMkLst>
            <pc:docMk/>
            <pc:sldMk cId="1790561314" sldId="543"/>
            <ac:spMk id="607" creationId="{B63271C8-C293-6ED7-72DF-5C0714EBC9F7}"/>
          </ac:spMkLst>
        </pc:spChg>
        <pc:spChg chg="add mod">
          <ac:chgData name="坂上　正人" userId="de84e2de-cc80-4e5f-88eb-721cffe1f0a2" providerId="ADAL" clId="{EA295599-5BF6-4EED-B61D-ADC02132DD58}" dt="2024-05-28T03:04:42.600" v="3652" actId="403"/>
          <ac:spMkLst>
            <pc:docMk/>
            <pc:sldMk cId="1790561314" sldId="543"/>
            <ac:spMk id="608" creationId="{A32287FE-3EF5-98E3-A9FF-B48D50AB254A}"/>
          </ac:spMkLst>
        </pc:spChg>
        <pc:spChg chg="add del mod">
          <ac:chgData name="坂上　正人" userId="de84e2de-cc80-4e5f-88eb-721cffe1f0a2" providerId="ADAL" clId="{EA295599-5BF6-4EED-B61D-ADC02132DD58}" dt="2024-05-26T12:10:28.905" v="3577" actId="207"/>
          <ac:spMkLst>
            <pc:docMk/>
            <pc:sldMk cId="1790561314" sldId="543"/>
            <ac:spMk id="609" creationId="{C2A10D81-8FEE-D6AC-864A-92AE6AA1BEE9}"/>
          </ac:spMkLst>
        </pc:spChg>
        <pc:spChg chg="mod">
          <ac:chgData name="坂上　正人" userId="de84e2de-cc80-4e5f-88eb-721cffe1f0a2" providerId="ADAL" clId="{EA295599-5BF6-4EED-B61D-ADC02132DD58}" dt="2024-05-26T09:09:45.217" v="2168" actId="122"/>
          <ac:spMkLst>
            <pc:docMk/>
            <pc:sldMk cId="1790561314" sldId="543"/>
            <ac:spMk id="610" creationId="{F9D1551A-4A87-2886-F4D0-CFF124801E3A}"/>
          </ac:spMkLst>
        </pc:spChg>
        <pc:spChg chg="mod">
          <ac:chgData name="坂上　正人" userId="de84e2de-cc80-4e5f-88eb-721cffe1f0a2" providerId="ADAL" clId="{EA295599-5BF6-4EED-B61D-ADC02132DD58}" dt="2024-05-26T09:09:45.217" v="2168" actId="122"/>
          <ac:spMkLst>
            <pc:docMk/>
            <pc:sldMk cId="1790561314" sldId="543"/>
            <ac:spMk id="611" creationId="{9E826F09-9837-9E0A-7B39-99873F12D973}"/>
          </ac:spMkLst>
        </pc:spChg>
        <pc:spChg chg="mod">
          <ac:chgData name="坂上　正人" userId="de84e2de-cc80-4e5f-88eb-721cffe1f0a2" providerId="ADAL" clId="{EA295599-5BF6-4EED-B61D-ADC02132DD58}" dt="2024-05-26T09:09:45.217" v="2168" actId="122"/>
          <ac:spMkLst>
            <pc:docMk/>
            <pc:sldMk cId="1790561314" sldId="543"/>
            <ac:spMk id="612" creationId="{1142B994-B2C7-FB56-3B9D-36D61B8C5917}"/>
          </ac:spMkLst>
        </pc:spChg>
        <pc:spChg chg="mod">
          <ac:chgData name="坂上　正人" userId="de84e2de-cc80-4e5f-88eb-721cffe1f0a2" providerId="ADAL" clId="{EA295599-5BF6-4EED-B61D-ADC02132DD58}" dt="2024-05-26T09:09:45.217" v="2168" actId="122"/>
          <ac:spMkLst>
            <pc:docMk/>
            <pc:sldMk cId="1790561314" sldId="543"/>
            <ac:spMk id="613" creationId="{08605861-34A6-35E4-4AC7-F4AD52605975}"/>
          </ac:spMkLst>
        </pc:spChg>
        <pc:spChg chg="add mod">
          <ac:chgData name="坂上　正人" userId="de84e2de-cc80-4e5f-88eb-721cffe1f0a2" providerId="ADAL" clId="{EA295599-5BF6-4EED-B61D-ADC02132DD58}" dt="2024-05-28T03:04:42.600" v="3652" actId="403"/>
          <ac:spMkLst>
            <pc:docMk/>
            <pc:sldMk cId="1790561314" sldId="543"/>
            <ac:spMk id="614" creationId="{0041FDAD-64FF-054F-F2C0-EB9F2C8D883B}"/>
          </ac:spMkLst>
        </pc:spChg>
        <pc:spChg chg="mod">
          <ac:chgData name="坂上　正人" userId="de84e2de-cc80-4e5f-88eb-721cffe1f0a2" providerId="ADAL" clId="{EA295599-5BF6-4EED-B61D-ADC02132DD58}" dt="2024-05-28T04:43:13.652" v="3654" actId="1076"/>
          <ac:spMkLst>
            <pc:docMk/>
            <pc:sldMk cId="1790561314" sldId="543"/>
            <ac:spMk id="615" creationId="{52842ED9-8495-B0D6-FA28-E14B65D89EFF}"/>
          </ac:spMkLst>
        </pc:spChg>
        <pc:spChg chg="add del mod">
          <ac:chgData name="坂上　正人" userId="de84e2de-cc80-4e5f-88eb-721cffe1f0a2" providerId="ADAL" clId="{EA295599-5BF6-4EED-B61D-ADC02132DD58}" dt="2024-05-26T12:10:28.905" v="3577" actId="207"/>
          <ac:spMkLst>
            <pc:docMk/>
            <pc:sldMk cId="1790561314" sldId="543"/>
            <ac:spMk id="616" creationId="{57CBD9C6-DDCA-9AB6-E89E-76234895EE65}"/>
          </ac:spMkLst>
        </pc:spChg>
        <pc:spChg chg="add mod">
          <ac:chgData name="坂上　正人" userId="de84e2de-cc80-4e5f-88eb-721cffe1f0a2" providerId="ADAL" clId="{EA295599-5BF6-4EED-B61D-ADC02132DD58}" dt="2024-05-28T03:04:42.600" v="3652" actId="403"/>
          <ac:spMkLst>
            <pc:docMk/>
            <pc:sldMk cId="1790561314" sldId="543"/>
            <ac:spMk id="617" creationId="{91E26E18-B84F-E007-E67C-0E5E5AEABF57}"/>
          </ac:spMkLst>
        </pc:spChg>
        <pc:spChg chg="mod topLvl">
          <ac:chgData name="坂上　正人" userId="de84e2de-cc80-4e5f-88eb-721cffe1f0a2" providerId="ADAL" clId="{EA295599-5BF6-4EED-B61D-ADC02132DD58}" dt="2024-05-28T04:49:34.895" v="3669" actId="1076"/>
          <ac:spMkLst>
            <pc:docMk/>
            <pc:sldMk cId="1790561314" sldId="543"/>
            <ac:spMk id="618" creationId="{0E412BBA-3D16-7989-D70C-058333E1D7DC}"/>
          </ac:spMkLst>
        </pc:spChg>
        <pc:spChg chg="del mod">
          <ac:chgData name="坂上　正人" userId="de84e2de-cc80-4e5f-88eb-721cffe1f0a2" providerId="ADAL" clId="{EA295599-5BF6-4EED-B61D-ADC02132DD58}" dt="2024-05-26T09:22:57.900" v="2432" actId="478"/>
          <ac:spMkLst>
            <pc:docMk/>
            <pc:sldMk cId="1790561314" sldId="543"/>
            <ac:spMk id="619" creationId="{13ED82DD-F4E0-F35D-784F-9E373DC8E756}"/>
          </ac:spMkLst>
        </pc:spChg>
        <pc:spChg chg="del mod">
          <ac:chgData name="坂上　正人" userId="de84e2de-cc80-4e5f-88eb-721cffe1f0a2" providerId="ADAL" clId="{EA295599-5BF6-4EED-B61D-ADC02132DD58}" dt="2024-05-26T09:23:35.858" v="2451" actId="478"/>
          <ac:spMkLst>
            <pc:docMk/>
            <pc:sldMk cId="1790561314" sldId="543"/>
            <ac:spMk id="620" creationId="{739399DC-43FC-C20E-D0A1-1C2B53AA1D81}"/>
          </ac:spMkLst>
        </pc:spChg>
        <pc:spChg chg="del mod">
          <ac:chgData name="坂上　正人" userId="de84e2de-cc80-4e5f-88eb-721cffe1f0a2" providerId="ADAL" clId="{EA295599-5BF6-4EED-B61D-ADC02132DD58}" dt="2024-05-26T09:22:57.900" v="2432" actId="478"/>
          <ac:spMkLst>
            <pc:docMk/>
            <pc:sldMk cId="1790561314" sldId="543"/>
            <ac:spMk id="621" creationId="{D131D0FE-4B9C-DF06-BEE7-07A57411DF64}"/>
          </ac:spMkLst>
        </pc:spChg>
        <pc:spChg chg="mod topLvl">
          <ac:chgData name="坂上　正人" userId="de84e2de-cc80-4e5f-88eb-721cffe1f0a2" providerId="ADAL" clId="{EA295599-5BF6-4EED-B61D-ADC02132DD58}" dt="2024-05-26T12:06:19.180" v="3421" actId="165"/>
          <ac:spMkLst>
            <pc:docMk/>
            <pc:sldMk cId="1790561314" sldId="543"/>
            <ac:spMk id="622" creationId="{55F5758E-2496-0EEA-2EB4-CCFF081E1C57}"/>
          </ac:spMkLst>
        </pc:spChg>
        <pc:spChg chg="mod topLvl">
          <ac:chgData name="坂上　正人" userId="de84e2de-cc80-4e5f-88eb-721cffe1f0a2" providerId="ADAL" clId="{EA295599-5BF6-4EED-B61D-ADC02132DD58}" dt="2024-05-28T03:04:48.356" v="3653" actId="165"/>
          <ac:spMkLst>
            <pc:docMk/>
            <pc:sldMk cId="1790561314" sldId="543"/>
            <ac:spMk id="623" creationId="{96FACB3E-F341-DF4E-8A3A-835551CB9B3B}"/>
          </ac:spMkLst>
        </pc:spChg>
        <pc:spChg chg="add del mod">
          <ac:chgData name="坂上　正人" userId="de84e2de-cc80-4e5f-88eb-721cffe1f0a2" providerId="ADAL" clId="{EA295599-5BF6-4EED-B61D-ADC02132DD58}" dt="2024-05-26T12:10:28.905" v="3577" actId="207"/>
          <ac:spMkLst>
            <pc:docMk/>
            <pc:sldMk cId="1790561314" sldId="543"/>
            <ac:spMk id="624" creationId="{36153700-6932-CC29-73AF-5428F685935C}"/>
          </ac:spMkLst>
        </pc:spChg>
        <pc:spChg chg="add mod">
          <ac:chgData name="坂上　正人" userId="de84e2de-cc80-4e5f-88eb-721cffe1f0a2" providerId="ADAL" clId="{EA295599-5BF6-4EED-B61D-ADC02132DD58}" dt="2024-05-28T03:04:42.600" v="3652" actId="403"/>
          <ac:spMkLst>
            <pc:docMk/>
            <pc:sldMk cId="1790561314" sldId="543"/>
            <ac:spMk id="625" creationId="{7954A27E-598D-1085-DB78-2BC4AD3FE6DF}"/>
          </ac:spMkLst>
        </pc:spChg>
        <pc:spChg chg="del">
          <ac:chgData name="坂上　正人" userId="de84e2de-cc80-4e5f-88eb-721cffe1f0a2" providerId="ADAL" clId="{EA295599-5BF6-4EED-B61D-ADC02132DD58}" dt="2024-05-26T09:37:01.667" v="2791" actId="478"/>
          <ac:spMkLst>
            <pc:docMk/>
            <pc:sldMk cId="1790561314" sldId="543"/>
            <ac:spMk id="626" creationId="{D0659E9B-2722-81B7-5329-26D79483820A}"/>
          </ac:spMkLst>
        </pc:spChg>
        <pc:spChg chg="del mod">
          <ac:chgData name="坂上　正人" userId="de84e2de-cc80-4e5f-88eb-721cffe1f0a2" providerId="ADAL" clId="{EA295599-5BF6-4EED-B61D-ADC02132DD58}" dt="2024-05-26T09:32:33.299" v="2732" actId="478"/>
          <ac:spMkLst>
            <pc:docMk/>
            <pc:sldMk cId="1790561314" sldId="543"/>
            <ac:spMk id="627" creationId="{876441A1-567C-4811-1494-95A11D43FB26}"/>
          </ac:spMkLst>
        </pc:spChg>
        <pc:spChg chg="del mod">
          <ac:chgData name="坂上　正人" userId="de84e2de-cc80-4e5f-88eb-721cffe1f0a2" providerId="ADAL" clId="{EA295599-5BF6-4EED-B61D-ADC02132DD58}" dt="2024-05-26T09:32:37.258" v="2733" actId="478"/>
          <ac:spMkLst>
            <pc:docMk/>
            <pc:sldMk cId="1790561314" sldId="543"/>
            <ac:spMk id="628" creationId="{08B3087B-CE98-4E22-95B1-C891940CBE79}"/>
          </ac:spMkLst>
        </pc:spChg>
        <pc:spChg chg="del mod">
          <ac:chgData name="坂上　正人" userId="de84e2de-cc80-4e5f-88eb-721cffe1f0a2" providerId="ADAL" clId="{EA295599-5BF6-4EED-B61D-ADC02132DD58}" dt="2024-05-26T09:32:37.258" v="2733" actId="478"/>
          <ac:spMkLst>
            <pc:docMk/>
            <pc:sldMk cId="1790561314" sldId="543"/>
            <ac:spMk id="629" creationId="{D238C7B6-B387-DDBD-9C61-1C5E2CCE43EE}"/>
          </ac:spMkLst>
        </pc:spChg>
        <pc:spChg chg="del mod">
          <ac:chgData name="坂上　正人" userId="de84e2de-cc80-4e5f-88eb-721cffe1f0a2" providerId="ADAL" clId="{EA295599-5BF6-4EED-B61D-ADC02132DD58}" dt="2024-05-26T09:32:33.299" v="2732" actId="478"/>
          <ac:spMkLst>
            <pc:docMk/>
            <pc:sldMk cId="1790561314" sldId="543"/>
            <ac:spMk id="630" creationId="{B16C1495-1B2D-9B1F-3C45-C2792C5C31ED}"/>
          </ac:spMkLst>
        </pc:spChg>
        <pc:spChg chg="add del mod">
          <ac:chgData name="坂上　正人" userId="de84e2de-cc80-4e5f-88eb-721cffe1f0a2" providerId="ADAL" clId="{EA295599-5BF6-4EED-B61D-ADC02132DD58}" dt="2024-05-26T12:10:28.905" v="3577" actId="207"/>
          <ac:spMkLst>
            <pc:docMk/>
            <pc:sldMk cId="1790561314" sldId="543"/>
            <ac:spMk id="631" creationId="{00EC0175-A7E5-32CA-ECFB-62DBA779D392}"/>
          </ac:spMkLst>
        </pc:spChg>
        <pc:spChg chg="add mod">
          <ac:chgData name="坂上　正人" userId="de84e2de-cc80-4e5f-88eb-721cffe1f0a2" providerId="ADAL" clId="{EA295599-5BF6-4EED-B61D-ADC02132DD58}" dt="2024-05-28T03:04:42.600" v="3652" actId="403"/>
          <ac:spMkLst>
            <pc:docMk/>
            <pc:sldMk cId="1790561314" sldId="543"/>
            <ac:spMk id="632" creationId="{CFEC9883-7721-D47E-8526-585F5AE7D9DD}"/>
          </ac:spMkLst>
        </pc:spChg>
        <pc:spChg chg="del mod">
          <ac:chgData name="坂上　正人" userId="de84e2de-cc80-4e5f-88eb-721cffe1f0a2" providerId="ADAL" clId="{EA295599-5BF6-4EED-B61D-ADC02132DD58}" dt="2024-05-26T09:32:37.258" v="2733" actId="478"/>
          <ac:spMkLst>
            <pc:docMk/>
            <pc:sldMk cId="1790561314" sldId="543"/>
            <ac:spMk id="633" creationId="{BADA477A-8887-730F-4083-4D5ED61194F1}"/>
          </ac:spMkLst>
        </pc:spChg>
        <pc:spChg chg="del mod">
          <ac:chgData name="坂上　正人" userId="de84e2de-cc80-4e5f-88eb-721cffe1f0a2" providerId="ADAL" clId="{EA295599-5BF6-4EED-B61D-ADC02132DD58}" dt="2024-05-26T09:32:37.258" v="2733" actId="478"/>
          <ac:spMkLst>
            <pc:docMk/>
            <pc:sldMk cId="1790561314" sldId="543"/>
            <ac:spMk id="634" creationId="{CD5B39B0-4CB0-5B24-5B20-E523A9C267C6}"/>
          </ac:spMkLst>
        </pc:spChg>
        <pc:spChg chg="del mod">
          <ac:chgData name="坂上　正人" userId="de84e2de-cc80-4e5f-88eb-721cffe1f0a2" providerId="ADAL" clId="{EA295599-5BF6-4EED-B61D-ADC02132DD58}" dt="2024-05-26T09:32:37.258" v="2733" actId="478"/>
          <ac:spMkLst>
            <pc:docMk/>
            <pc:sldMk cId="1790561314" sldId="543"/>
            <ac:spMk id="637" creationId="{04ADCB0C-7F6D-C442-0ED2-B877A3295DF7}"/>
          </ac:spMkLst>
        </pc:spChg>
        <pc:spChg chg="del mod">
          <ac:chgData name="坂上　正人" userId="de84e2de-cc80-4e5f-88eb-721cffe1f0a2" providerId="ADAL" clId="{EA295599-5BF6-4EED-B61D-ADC02132DD58}" dt="2024-05-26T09:32:33.299" v="2732" actId="478"/>
          <ac:spMkLst>
            <pc:docMk/>
            <pc:sldMk cId="1790561314" sldId="543"/>
            <ac:spMk id="638" creationId="{C964258B-7962-DFA1-0A66-44E4D68948A5}"/>
          </ac:spMkLst>
        </pc:spChg>
        <pc:grpChg chg="mod">
          <ac:chgData name="坂上　正人" userId="de84e2de-cc80-4e5f-88eb-721cffe1f0a2" providerId="ADAL" clId="{EA295599-5BF6-4EED-B61D-ADC02132DD58}" dt="2024-05-28T04:44:33.464" v="3657" actId="1076"/>
          <ac:grpSpMkLst>
            <pc:docMk/>
            <pc:sldMk cId="1790561314" sldId="543"/>
            <ac:grpSpMk id="3" creationId="{8B1C58CB-BDC6-66AC-F488-254EA8B572FD}"/>
          </ac:grpSpMkLst>
        </pc:grpChg>
        <pc:grpChg chg="add del mod">
          <ac:chgData name="坂上　正人" userId="de84e2de-cc80-4e5f-88eb-721cffe1f0a2" providerId="ADAL" clId="{EA295599-5BF6-4EED-B61D-ADC02132DD58}" dt="2024-05-26T09:13:00.682" v="2292" actId="165"/>
          <ac:grpSpMkLst>
            <pc:docMk/>
            <pc:sldMk cId="1790561314" sldId="543"/>
            <ac:grpSpMk id="533" creationId="{7181A9F0-C18B-845A-F516-A9656F260DCB}"/>
          </ac:grpSpMkLst>
        </pc:grpChg>
        <pc:grpChg chg="add del mod">
          <ac:chgData name="坂上　正人" userId="de84e2de-cc80-4e5f-88eb-721cffe1f0a2" providerId="ADAL" clId="{EA295599-5BF6-4EED-B61D-ADC02132DD58}" dt="2024-05-26T09:25:14.707" v="2504" actId="165"/>
          <ac:grpSpMkLst>
            <pc:docMk/>
            <pc:sldMk cId="1790561314" sldId="543"/>
            <ac:grpSpMk id="563" creationId="{C2F16632-C1CF-58B6-7F3C-2981CA009194}"/>
          </ac:grpSpMkLst>
        </pc:grpChg>
        <pc:grpChg chg="add del mod topLvl">
          <ac:chgData name="坂上　正人" userId="de84e2de-cc80-4e5f-88eb-721cffe1f0a2" providerId="ADAL" clId="{EA295599-5BF6-4EED-B61D-ADC02132DD58}" dt="2024-05-26T09:28:41.174" v="2660" actId="165"/>
          <ac:grpSpMkLst>
            <pc:docMk/>
            <pc:sldMk cId="1790561314" sldId="543"/>
            <ac:grpSpMk id="565" creationId="{AC9DAE9F-E16D-1CD7-5F68-0BF8CAAD2D86}"/>
          </ac:grpSpMkLst>
        </pc:grpChg>
        <pc:grpChg chg="add del mod">
          <ac:chgData name="坂上　正人" userId="de84e2de-cc80-4e5f-88eb-721cffe1f0a2" providerId="ADAL" clId="{EA295599-5BF6-4EED-B61D-ADC02132DD58}" dt="2024-05-26T09:28:54.365" v="2664" actId="165"/>
          <ac:grpSpMkLst>
            <pc:docMk/>
            <pc:sldMk cId="1790561314" sldId="543"/>
            <ac:grpSpMk id="566" creationId="{ED9C6268-F87A-4407-8EFC-D7E7757DAD12}"/>
          </ac:grpSpMkLst>
        </pc:grpChg>
        <pc:grpChg chg="add del mod">
          <ac:chgData name="坂上　正人" userId="de84e2de-cc80-4e5f-88eb-721cffe1f0a2" providerId="ADAL" clId="{EA295599-5BF6-4EED-B61D-ADC02132DD58}" dt="2024-05-26T09:28:39.618" v="2659" actId="165"/>
          <ac:grpSpMkLst>
            <pc:docMk/>
            <pc:sldMk cId="1790561314" sldId="543"/>
            <ac:grpSpMk id="567" creationId="{A82E2F54-9087-4680-8339-026136F1646E}"/>
          </ac:grpSpMkLst>
        </pc:grpChg>
        <pc:grpChg chg="add del mod">
          <ac:chgData name="坂上　正人" userId="de84e2de-cc80-4e5f-88eb-721cffe1f0a2" providerId="ADAL" clId="{EA295599-5BF6-4EED-B61D-ADC02132DD58}" dt="2024-05-26T09:28:52.596" v="2663" actId="165"/>
          <ac:grpSpMkLst>
            <pc:docMk/>
            <pc:sldMk cId="1790561314" sldId="543"/>
            <ac:grpSpMk id="568" creationId="{3B6C7759-A7E3-8255-FA4B-1F6A243354C5}"/>
          </ac:grpSpMkLst>
        </pc:grpChg>
        <pc:grpChg chg="add del mod">
          <ac:chgData name="坂上　正人" userId="de84e2de-cc80-4e5f-88eb-721cffe1f0a2" providerId="ADAL" clId="{EA295599-5BF6-4EED-B61D-ADC02132DD58}" dt="2024-05-26T09:28:50.918" v="2662" actId="165"/>
          <ac:grpSpMkLst>
            <pc:docMk/>
            <pc:sldMk cId="1790561314" sldId="543"/>
            <ac:grpSpMk id="569" creationId="{65372CA3-6A1E-2A19-0687-662335C59CCE}"/>
          </ac:grpSpMkLst>
        </pc:grpChg>
        <pc:grpChg chg="add del mod">
          <ac:chgData name="坂上　正人" userId="de84e2de-cc80-4e5f-88eb-721cffe1f0a2" providerId="ADAL" clId="{EA295599-5BF6-4EED-B61D-ADC02132DD58}" dt="2024-05-26T09:28:49.165" v="2661" actId="165"/>
          <ac:grpSpMkLst>
            <pc:docMk/>
            <pc:sldMk cId="1790561314" sldId="543"/>
            <ac:grpSpMk id="570" creationId="{B6B3239E-4A6C-678C-EF13-FCB85B31053B}"/>
          </ac:grpSpMkLst>
        </pc:grpChg>
        <pc:grpChg chg="add del mod">
          <ac:chgData name="坂上　正人" userId="de84e2de-cc80-4e5f-88eb-721cffe1f0a2" providerId="ADAL" clId="{EA295599-5BF6-4EED-B61D-ADC02132DD58}" dt="2024-05-26T09:30:22.566" v="2681" actId="165"/>
          <ac:grpSpMkLst>
            <pc:docMk/>
            <pc:sldMk cId="1790561314" sldId="543"/>
            <ac:grpSpMk id="571" creationId="{9D53FDEA-D673-D47E-0BE7-4D2D3045FB60}"/>
          </ac:grpSpMkLst>
        </pc:grpChg>
        <pc:grpChg chg="add del mod">
          <ac:chgData name="坂上　正人" userId="de84e2de-cc80-4e5f-88eb-721cffe1f0a2" providerId="ADAL" clId="{EA295599-5BF6-4EED-B61D-ADC02132DD58}" dt="2024-05-26T09:30:06.758" v="2678" actId="165"/>
          <ac:grpSpMkLst>
            <pc:docMk/>
            <pc:sldMk cId="1790561314" sldId="543"/>
            <ac:grpSpMk id="572" creationId="{0FFE7BF5-4D46-7876-DC7F-5076F1FB21EB}"/>
          </ac:grpSpMkLst>
        </pc:grpChg>
        <pc:grpChg chg="add del mod">
          <ac:chgData name="坂上　正人" userId="de84e2de-cc80-4e5f-88eb-721cffe1f0a2" providerId="ADAL" clId="{EA295599-5BF6-4EED-B61D-ADC02132DD58}" dt="2024-05-26T09:30:28.636" v="2683" actId="165"/>
          <ac:grpSpMkLst>
            <pc:docMk/>
            <pc:sldMk cId="1790561314" sldId="543"/>
            <ac:grpSpMk id="573" creationId="{07FE0E45-795F-13D8-94F2-07159E1BD376}"/>
          </ac:grpSpMkLst>
        </pc:grpChg>
        <pc:grpChg chg="add del mod">
          <ac:chgData name="坂上　正人" userId="de84e2de-cc80-4e5f-88eb-721cffe1f0a2" providerId="ADAL" clId="{EA295599-5BF6-4EED-B61D-ADC02132DD58}" dt="2024-05-26T09:30:34.102" v="2685" actId="165"/>
          <ac:grpSpMkLst>
            <pc:docMk/>
            <pc:sldMk cId="1790561314" sldId="543"/>
            <ac:grpSpMk id="574" creationId="{6B6009CC-C4A7-B89F-7269-126026394966}"/>
          </ac:grpSpMkLst>
        </pc:grpChg>
        <pc:grpChg chg="add del mod">
          <ac:chgData name="坂上　正人" userId="de84e2de-cc80-4e5f-88eb-721cffe1f0a2" providerId="ADAL" clId="{EA295599-5BF6-4EED-B61D-ADC02132DD58}" dt="2024-05-26T09:35:35.900" v="2790" actId="165"/>
          <ac:grpSpMkLst>
            <pc:docMk/>
            <pc:sldMk cId="1790561314" sldId="543"/>
            <ac:grpSpMk id="575" creationId="{96A44E96-1C6A-D381-B08B-CBE7649882F2}"/>
          </ac:grpSpMkLst>
        </pc:grpChg>
        <pc:grpChg chg="add del mod">
          <ac:chgData name="坂上　正人" userId="de84e2de-cc80-4e5f-88eb-721cffe1f0a2" providerId="ADAL" clId="{EA295599-5BF6-4EED-B61D-ADC02132DD58}" dt="2024-05-26T09:30:22.566" v="2681" actId="165"/>
          <ac:grpSpMkLst>
            <pc:docMk/>
            <pc:sldMk cId="1790561314" sldId="543"/>
            <ac:grpSpMk id="576" creationId="{FBFFC942-53D7-D8D2-D604-34AB3A019B43}"/>
          </ac:grpSpMkLst>
        </pc:grpChg>
        <pc:grpChg chg="add del mod topLvl">
          <ac:chgData name="坂上　正人" userId="de84e2de-cc80-4e5f-88eb-721cffe1f0a2" providerId="ADAL" clId="{EA295599-5BF6-4EED-B61D-ADC02132DD58}" dt="2024-05-26T12:06:19.355" v="3422" actId="165"/>
          <ac:grpSpMkLst>
            <pc:docMk/>
            <pc:sldMk cId="1790561314" sldId="543"/>
            <ac:grpSpMk id="577" creationId="{210BBB84-EC7F-A4DA-FFAB-417E01BEA690}"/>
          </ac:grpSpMkLst>
        </pc:grpChg>
        <pc:grpChg chg="add del mod topLvl">
          <ac:chgData name="坂上　正人" userId="de84e2de-cc80-4e5f-88eb-721cffe1f0a2" providerId="ADAL" clId="{EA295599-5BF6-4EED-B61D-ADC02132DD58}" dt="2024-05-26T12:06:19.355" v="3422" actId="165"/>
          <ac:grpSpMkLst>
            <pc:docMk/>
            <pc:sldMk cId="1790561314" sldId="543"/>
            <ac:grpSpMk id="580" creationId="{A623E8D1-E82A-D768-9693-04A0C6E2D016}"/>
          </ac:grpSpMkLst>
        </pc:grpChg>
        <pc:grpChg chg="add del mod">
          <ac:chgData name="坂上　正人" userId="de84e2de-cc80-4e5f-88eb-721cffe1f0a2" providerId="ADAL" clId="{EA295599-5BF6-4EED-B61D-ADC02132DD58}" dt="2024-05-26T09:31:06.247" v="2691" actId="165"/>
          <ac:grpSpMkLst>
            <pc:docMk/>
            <pc:sldMk cId="1790561314" sldId="543"/>
            <ac:grpSpMk id="581" creationId="{4EFFCA13-DF99-5D0A-05CE-FB7A0DEBF27C}"/>
          </ac:grpSpMkLst>
        </pc:grpChg>
        <pc:grpChg chg="add del mod">
          <ac:chgData name="坂上　正人" userId="de84e2de-cc80-4e5f-88eb-721cffe1f0a2" providerId="ADAL" clId="{EA295599-5BF6-4EED-B61D-ADC02132DD58}" dt="2024-05-26T09:35:34.145" v="2789" actId="165"/>
          <ac:grpSpMkLst>
            <pc:docMk/>
            <pc:sldMk cId="1790561314" sldId="543"/>
            <ac:grpSpMk id="582" creationId="{36F85D4F-6810-9F8E-D156-A43175146147}"/>
          </ac:grpSpMkLst>
        </pc:grpChg>
        <pc:grpChg chg="add del mod topLvl">
          <ac:chgData name="坂上　正人" userId="de84e2de-cc80-4e5f-88eb-721cffe1f0a2" providerId="ADAL" clId="{EA295599-5BF6-4EED-B61D-ADC02132DD58}" dt="2024-05-26T12:06:19.355" v="3422" actId="165"/>
          <ac:grpSpMkLst>
            <pc:docMk/>
            <pc:sldMk cId="1790561314" sldId="543"/>
            <ac:grpSpMk id="583" creationId="{96BC15A8-9602-F4C7-63D4-BD9D16A2D41D}"/>
          </ac:grpSpMkLst>
        </pc:grpChg>
        <pc:grpChg chg="add del mod">
          <ac:chgData name="坂上　正人" userId="de84e2de-cc80-4e5f-88eb-721cffe1f0a2" providerId="ADAL" clId="{EA295599-5BF6-4EED-B61D-ADC02132DD58}" dt="2024-05-26T09:35:32.440" v="2788" actId="165"/>
          <ac:grpSpMkLst>
            <pc:docMk/>
            <pc:sldMk cId="1790561314" sldId="543"/>
            <ac:grpSpMk id="584" creationId="{29E3B712-7760-DD42-EA37-06D0FA76ED6F}"/>
          </ac:grpSpMkLst>
        </pc:grpChg>
        <pc:grpChg chg="add del mod">
          <ac:chgData name="坂上　正人" userId="de84e2de-cc80-4e5f-88eb-721cffe1f0a2" providerId="ADAL" clId="{EA295599-5BF6-4EED-B61D-ADC02132DD58}" dt="2024-05-26T12:06:19.180" v="3421" actId="165"/>
          <ac:grpSpMkLst>
            <pc:docMk/>
            <pc:sldMk cId="1790561314" sldId="543"/>
            <ac:grpSpMk id="586" creationId="{1FC8EFC5-8376-56D6-9953-1F8C270918F4}"/>
          </ac:grpSpMkLst>
        </pc:grpChg>
        <pc:grpChg chg="add del mod">
          <ac:chgData name="坂上　正人" userId="de84e2de-cc80-4e5f-88eb-721cffe1f0a2" providerId="ADAL" clId="{EA295599-5BF6-4EED-B61D-ADC02132DD58}" dt="2024-05-28T03:04:48.356" v="3653" actId="165"/>
          <ac:grpSpMkLst>
            <pc:docMk/>
            <pc:sldMk cId="1790561314" sldId="543"/>
            <ac:grpSpMk id="635" creationId="{628D68F4-504A-D931-F793-FA887C1866C8}"/>
          </ac:grpSpMkLst>
        </pc:grpChg>
        <pc:grpChg chg="add mod">
          <ac:chgData name="坂上　正人" userId="de84e2de-cc80-4e5f-88eb-721cffe1f0a2" providerId="ADAL" clId="{EA295599-5BF6-4EED-B61D-ADC02132DD58}" dt="2024-05-26T12:10:26.696" v="3572" actId="164"/>
          <ac:grpSpMkLst>
            <pc:docMk/>
            <pc:sldMk cId="1790561314" sldId="543"/>
            <ac:grpSpMk id="636" creationId="{2D4D6722-BFA8-008B-1693-2509A4315F29}"/>
          </ac:grpSpMkLst>
        </pc:grpChg>
        <pc:grpChg chg="add mod">
          <ac:chgData name="坂上　正人" userId="de84e2de-cc80-4e5f-88eb-721cffe1f0a2" providerId="ADAL" clId="{EA295599-5BF6-4EED-B61D-ADC02132DD58}" dt="2024-05-26T12:10:23.776" v="3571" actId="164"/>
          <ac:grpSpMkLst>
            <pc:docMk/>
            <pc:sldMk cId="1790561314" sldId="543"/>
            <ac:grpSpMk id="639" creationId="{A8017F84-CE74-77BA-C4BA-274C8EB231F5}"/>
          </ac:grpSpMkLst>
        </pc:grpChg>
        <pc:cxnChg chg="del">
          <ac:chgData name="坂上　正人" userId="de84e2de-cc80-4e5f-88eb-721cffe1f0a2" providerId="ADAL" clId="{EA295599-5BF6-4EED-B61D-ADC02132DD58}" dt="2024-05-26T09:10:58.901" v="2181" actId="478"/>
          <ac:cxnSpMkLst>
            <pc:docMk/>
            <pc:sldMk cId="1790561314" sldId="543"/>
            <ac:cxnSpMk id="642" creationId="{8C559A88-08FF-1DA9-4D7C-319CAC04C42C}"/>
          </ac:cxnSpMkLst>
        </pc:cxnChg>
        <pc:cxnChg chg="del">
          <ac:chgData name="坂上　正人" userId="de84e2de-cc80-4e5f-88eb-721cffe1f0a2" providerId="ADAL" clId="{EA295599-5BF6-4EED-B61D-ADC02132DD58}" dt="2024-05-26T09:10:58.901" v="2181" actId="478"/>
          <ac:cxnSpMkLst>
            <pc:docMk/>
            <pc:sldMk cId="1790561314" sldId="543"/>
            <ac:cxnSpMk id="643" creationId="{6AF82C2D-32C9-0A69-1F68-D9BC842F9078}"/>
          </ac:cxnSpMkLst>
        </pc:cxnChg>
        <pc:extLst>
          <p:ext xmlns:p="http://schemas.openxmlformats.org/presentationml/2006/main" uri="{D6D511B9-2390-475A-947B-AFAB55BFBCF1}">
            <pc226:cmChg xmlns:pc226="http://schemas.microsoft.com/office/powerpoint/2022/06/main/command" chg="add">
              <pc226:chgData name="坂上　正人" userId="de84e2de-cc80-4e5f-88eb-721cffe1f0a2" providerId="ADAL" clId="{EA295599-5BF6-4EED-B61D-ADC02132DD58}" dt="2024-05-28T04:58:34.464" v="3688"/>
              <pc2:cmMkLst xmlns:pc2="http://schemas.microsoft.com/office/powerpoint/2019/9/main/command">
                <pc:docMk/>
                <pc:sldMk cId="1790561314" sldId="543"/>
                <pc2:cmMk id="{AB0EB631-4D8C-4B9E-ACC5-437423A417F3}"/>
              </pc2:cmMkLst>
            </pc226:cmChg>
          </p:ext>
        </pc:extLst>
      </pc:sldChg>
      <pc:sldChg chg="modSp del">
        <pc:chgData name="坂上　正人" userId="de84e2de-cc80-4e5f-88eb-721cffe1f0a2" providerId="ADAL" clId="{EA295599-5BF6-4EED-B61D-ADC02132DD58}" dt="2024-05-26T04:54:53.704" v="106" actId="47"/>
        <pc:sldMkLst>
          <pc:docMk/>
          <pc:sldMk cId="215444075" sldId="546"/>
        </pc:sldMkLst>
        <pc:spChg chg="mod">
          <ac:chgData name="坂上　正人" userId="de84e2de-cc80-4e5f-88eb-721cffe1f0a2" providerId="ADAL" clId="{EA295599-5BF6-4EED-B61D-ADC02132DD58}" dt="2024-05-26T04:53:37.960" v="103"/>
          <ac:spMkLst>
            <pc:docMk/>
            <pc:sldMk cId="215444075" sldId="546"/>
            <ac:spMk id="2" creationId="{19247372-8E52-4B7F-8F02-E2EC11AA298A}"/>
          </ac:spMkLst>
        </pc:spChg>
        <pc:spChg chg="mod">
          <ac:chgData name="坂上　正人" userId="de84e2de-cc80-4e5f-88eb-721cffe1f0a2" providerId="ADAL" clId="{EA295599-5BF6-4EED-B61D-ADC02132DD58}" dt="2024-05-26T04:53:37.960" v="103"/>
          <ac:spMkLst>
            <pc:docMk/>
            <pc:sldMk cId="215444075" sldId="546"/>
            <ac:spMk id="5" creationId="{B81A5C0F-5076-4C65-8BDD-12023C67C066}"/>
          </ac:spMkLst>
        </pc:spChg>
        <pc:spChg chg="mod">
          <ac:chgData name="坂上　正人" userId="de84e2de-cc80-4e5f-88eb-721cffe1f0a2" providerId="ADAL" clId="{EA295599-5BF6-4EED-B61D-ADC02132DD58}" dt="2024-05-26T04:53:37.960" v="103"/>
          <ac:spMkLst>
            <pc:docMk/>
            <pc:sldMk cId="215444075" sldId="546"/>
            <ac:spMk id="10" creationId="{6A7CDCD7-BF4D-489A-AADC-F8C14D2C7C93}"/>
          </ac:spMkLst>
        </pc:spChg>
      </pc:sldChg>
      <pc:sldChg chg="modSp del">
        <pc:chgData name="坂上　正人" userId="de84e2de-cc80-4e5f-88eb-721cffe1f0a2" providerId="ADAL" clId="{EA295599-5BF6-4EED-B61D-ADC02132DD58}" dt="2024-05-26T04:54:53.704" v="106" actId="47"/>
        <pc:sldMkLst>
          <pc:docMk/>
          <pc:sldMk cId="3830196384" sldId="547"/>
        </pc:sldMkLst>
        <pc:spChg chg="mod">
          <ac:chgData name="坂上　正人" userId="de84e2de-cc80-4e5f-88eb-721cffe1f0a2" providerId="ADAL" clId="{EA295599-5BF6-4EED-B61D-ADC02132DD58}" dt="2024-05-26T04:53:37.960" v="103"/>
          <ac:spMkLst>
            <pc:docMk/>
            <pc:sldMk cId="3830196384" sldId="547"/>
            <ac:spMk id="2" creationId="{19247372-8E52-4B7F-8F02-E2EC11AA298A}"/>
          </ac:spMkLst>
        </pc:spChg>
        <pc:spChg chg="mod">
          <ac:chgData name="坂上　正人" userId="de84e2de-cc80-4e5f-88eb-721cffe1f0a2" providerId="ADAL" clId="{EA295599-5BF6-4EED-B61D-ADC02132DD58}" dt="2024-05-26T04:53:37.960" v="103"/>
          <ac:spMkLst>
            <pc:docMk/>
            <pc:sldMk cId="3830196384" sldId="547"/>
            <ac:spMk id="5" creationId="{B81A5C0F-5076-4C65-8BDD-12023C67C066}"/>
          </ac:spMkLst>
        </pc:spChg>
        <pc:spChg chg="mod">
          <ac:chgData name="坂上　正人" userId="de84e2de-cc80-4e5f-88eb-721cffe1f0a2" providerId="ADAL" clId="{EA295599-5BF6-4EED-B61D-ADC02132DD58}" dt="2024-05-26T04:53:37.960" v="103"/>
          <ac:spMkLst>
            <pc:docMk/>
            <pc:sldMk cId="3830196384" sldId="547"/>
            <ac:spMk id="10" creationId="{6A7CDCD7-BF4D-489A-AADC-F8C14D2C7C93}"/>
          </ac:spMkLst>
        </pc:spChg>
      </pc:sldChg>
      <pc:sldChg chg="modSp del">
        <pc:chgData name="坂上　正人" userId="de84e2de-cc80-4e5f-88eb-721cffe1f0a2" providerId="ADAL" clId="{EA295599-5BF6-4EED-B61D-ADC02132DD58}" dt="2024-05-26T04:54:53.704" v="106" actId="47"/>
        <pc:sldMkLst>
          <pc:docMk/>
          <pc:sldMk cId="1441976109" sldId="3938"/>
        </pc:sldMkLst>
        <pc:spChg chg="mod">
          <ac:chgData name="坂上　正人" userId="de84e2de-cc80-4e5f-88eb-721cffe1f0a2" providerId="ADAL" clId="{EA295599-5BF6-4EED-B61D-ADC02132DD58}" dt="2024-05-26T04:53:37.960" v="103"/>
          <ac:spMkLst>
            <pc:docMk/>
            <pc:sldMk cId="1441976109" sldId="3938"/>
            <ac:spMk id="2" creationId="{909BBC5C-E45D-796A-71EA-CCDB8384A522}"/>
          </ac:spMkLst>
        </pc:spChg>
        <pc:spChg chg="mod">
          <ac:chgData name="坂上　正人" userId="de84e2de-cc80-4e5f-88eb-721cffe1f0a2" providerId="ADAL" clId="{EA295599-5BF6-4EED-B61D-ADC02132DD58}" dt="2024-05-26T04:53:37.960" v="103"/>
          <ac:spMkLst>
            <pc:docMk/>
            <pc:sldMk cId="1441976109" sldId="3938"/>
            <ac:spMk id="3" creationId="{69DB9C2C-F1B2-1169-0D28-AEAC666A2275}"/>
          </ac:spMkLst>
        </pc:spChg>
        <pc:spChg chg="mod">
          <ac:chgData name="坂上　正人" userId="de84e2de-cc80-4e5f-88eb-721cffe1f0a2" providerId="ADAL" clId="{EA295599-5BF6-4EED-B61D-ADC02132DD58}" dt="2024-05-26T04:53:37.960" v="103"/>
          <ac:spMkLst>
            <pc:docMk/>
            <pc:sldMk cId="1441976109" sldId="3938"/>
            <ac:spMk id="4" creationId="{4E24ADB8-CABB-8FFA-5AD0-68F761181233}"/>
          </ac:spMkLst>
        </pc:spChg>
      </pc:sldChg>
      <pc:sldChg chg="modSp add del mod modClrScheme chgLayout">
        <pc:chgData name="坂上　正人" userId="de84e2de-cc80-4e5f-88eb-721cffe1f0a2" providerId="ADAL" clId="{EA295599-5BF6-4EED-B61D-ADC02132DD58}" dt="2024-05-26T04:55:17.844" v="110" actId="700"/>
        <pc:sldMkLst>
          <pc:docMk/>
          <pc:sldMk cId="2317151652" sldId="4872"/>
        </pc:sldMkLst>
        <pc:spChg chg="mod ord">
          <ac:chgData name="坂上　正人" userId="de84e2de-cc80-4e5f-88eb-721cffe1f0a2" providerId="ADAL" clId="{EA295599-5BF6-4EED-B61D-ADC02132DD58}" dt="2024-05-26T04:55:17.844" v="110" actId="700"/>
          <ac:spMkLst>
            <pc:docMk/>
            <pc:sldMk cId="2317151652" sldId="4872"/>
            <ac:spMk id="2" creationId="{34999B5D-0F83-E78E-7CF7-2EE7041689A4}"/>
          </ac:spMkLst>
        </pc:spChg>
        <pc:spChg chg="mod ord">
          <ac:chgData name="坂上　正人" userId="de84e2de-cc80-4e5f-88eb-721cffe1f0a2" providerId="ADAL" clId="{EA295599-5BF6-4EED-B61D-ADC02132DD58}" dt="2024-05-26T04:55:17.844" v="110" actId="700"/>
          <ac:spMkLst>
            <pc:docMk/>
            <pc:sldMk cId="2317151652" sldId="4872"/>
            <ac:spMk id="3" creationId="{8AC033EE-1224-069A-FB9F-C96470024DDA}"/>
          </ac:spMkLst>
        </pc:spChg>
      </pc:sldChg>
      <pc:sldChg chg="addSp delSp modSp add del mod ord modClrScheme chgLayout">
        <pc:chgData name="坂上　正人" userId="de84e2de-cc80-4e5f-88eb-721cffe1f0a2" providerId="ADAL" clId="{EA295599-5BF6-4EED-B61D-ADC02132DD58}" dt="2024-06-03T15:19:07.530" v="7918" actId="14100"/>
        <pc:sldMkLst>
          <pc:docMk/>
          <pc:sldMk cId="1632468591" sldId="4876"/>
        </pc:sldMkLst>
        <pc:spChg chg="add del mod ord">
          <ac:chgData name="坂上　正人" userId="de84e2de-cc80-4e5f-88eb-721cffe1f0a2" providerId="ADAL" clId="{EA295599-5BF6-4EED-B61D-ADC02132DD58}" dt="2024-05-26T04:39:42.964" v="5" actId="700"/>
          <ac:spMkLst>
            <pc:docMk/>
            <pc:sldMk cId="1632468591" sldId="4876"/>
            <ac:spMk id="2" creationId="{BD1DECAA-B625-715E-C24C-5502C0BD8512}"/>
          </ac:spMkLst>
        </pc:spChg>
        <pc:spChg chg="add del mod ord">
          <ac:chgData name="坂上　正人" userId="de84e2de-cc80-4e5f-88eb-721cffe1f0a2" providerId="ADAL" clId="{EA295599-5BF6-4EED-B61D-ADC02132DD58}" dt="2024-05-26T04:39:42.964" v="5" actId="700"/>
          <ac:spMkLst>
            <pc:docMk/>
            <pc:sldMk cId="1632468591" sldId="4876"/>
            <ac:spMk id="3" creationId="{A4334868-CB4D-AC33-E44B-98DE85E1FBF3}"/>
          </ac:spMkLst>
        </pc:spChg>
        <pc:spChg chg="add del mod ord">
          <ac:chgData name="坂上　正人" userId="de84e2de-cc80-4e5f-88eb-721cffe1f0a2" providerId="ADAL" clId="{EA295599-5BF6-4EED-B61D-ADC02132DD58}" dt="2024-05-26T04:41:33.194" v="15" actId="700"/>
          <ac:spMkLst>
            <pc:docMk/>
            <pc:sldMk cId="1632468591" sldId="4876"/>
            <ac:spMk id="4" creationId="{8FC2F951-8098-595C-EDC1-15F238496AD8}"/>
          </ac:spMkLst>
        </pc:spChg>
        <pc:spChg chg="add del mod ord">
          <ac:chgData name="坂上　正人" userId="de84e2de-cc80-4e5f-88eb-721cffe1f0a2" providerId="ADAL" clId="{EA295599-5BF6-4EED-B61D-ADC02132DD58}" dt="2024-05-26T04:41:33.194" v="15" actId="700"/>
          <ac:spMkLst>
            <pc:docMk/>
            <pc:sldMk cId="1632468591" sldId="4876"/>
            <ac:spMk id="5" creationId="{A2A44277-7C6C-17ED-29E9-DEE270C58BE3}"/>
          </ac:spMkLst>
        </pc:spChg>
        <pc:spChg chg="add del mod">
          <ac:chgData name="坂上　正人" userId="de84e2de-cc80-4e5f-88eb-721cffe1f0a2" providerId="ADAL" clId="{EA295599-5BF6-4EED-B61D-ADC02132DD58}" dt="2024-05-26T04:44:31.149" v="50" actId="6264"/>
          <ac:spMkLst>
            <pc:docMk/>
            <pc:sldMk cId="1632468591" sldId="4876"/>
            <ac:spMk id="6" creationId="{4B984D9F-A250-4EBC-0A79-2135D08237DC}"/>
          </ac:spMkLst>
        </pc:spChg>
        <pc:spChg chg="add del mod ord">
          <ac:chgData name="坂上　正人" userId="de84e2de-cc80-4e5f-88eb-721cffe1f0a2" providerId="ADAL" clId="{EA295599-5BF6-4EED-B61D-ADC02132DD58}" dt="2024-05-26T04:44:31.149" v="50" actId="6264"/>
          <ac:spMkLst>
            <pc:docMk/>
            <pc:sldMk cId="1632468591" sldId="4876"/>
            <ac:spMk id="8" creationId="{91783717-B809-1699-AC3D-A9CDCFDC849E}"/>
          </ac:spMkLst>
        </pc:spChg>
        <pc:spChg chg="add del mod ord">
          <ac:chgData name="坂上　正人" userId="de84e2de-cc80-4e5f-88eb-721cffe1f0a2" providerId="ADAL" clId="{EA295599-5BF6-4EED-B61D-ADC02132DD58}" dt="2024-05-26T04:44:31.149" v="50" actId="6264"/>
          <ac:spMkLst>
            <pc:docMk/>
            <pc:sldMk cId="1632468591" sldId="4876"/>
            <ac:spMk id="10" creationId="{97379A61-F8F6-26A2-D37C-E83A2C49F27C}"/>
          </ac:spMkLst>
        </pc:spChg>
        <pc:spChg chg="del">
          <ac:chgData name="坂上　正人" userId="de84e2de-cc80-4e5f-88eb-721cffe1f0a2" providerId="ADAL" clId="{EA295599-5BF6-4EED-B61D-ADC02132DD58}" dt="2024-05-26T05:03:40.731" v="192" actId="478"/>
          <ac:spMkLst>
            <pc:docMk/>
            <pc:sldMk cId="1632468591" sldId="4876"/>
            <ac:spMk id="11" creationId="{3FAAD31D-81FA-6B9E-1C66-6DD1D3EA2E8D}"/>
          </ac:spMkLst>
        </pc:spChg>
        <pc:spChg chg="add del mod ord">
          <ac:chgData name="坂上　正人" userId="de84e2de-cc80-4e5f-88eb-721cffe1f0a2" providerId="ADAL" clId="{EA295599-5BF6-4EED-B61D-ADC02132DD58}" dt="2024-05-26T04:44:54.894" v="52" actId="700"/>
          <ac:spMkLst>
            <pc:docMk/>
            <pc:sldMk cId="1632468591" sldId="4876"/>
            <ac:spMk id="12" creationId="{982D3235-43B5-47F1-37B9-CF31B0563FBD}"/>
          </ac:spMkLst>
        </pc:spChg>
        <pc:spChg chg="add del mod ord">
          <ac:chgData name="坂上　正人" userId="de84e2de-cc80-4e5f-88eb-721cffe1f0a2" providerId="ADAL" clId="{EA295599-5BF6-4EED-B61D-ADC02132DD58}" dt="2024-05-26T04:44:54.894" v="52" actId="700"/>
          <ac:spMkLst>
            <pc:docMk/>
            <pc:sldMk cId="1632468591" sldId="4876"/>
            <ac:spMk id="13" creationId="{23CE204A-439A-DCF2-CBB0-ED819F1455A7}"/>
          </ac:spMkLst>
        </pc:spChg>
        <pc:spChg chg="add del mod ord">
          <ac:chgData name="坂上　正人" userId="de84e2de-cc80-4e5f-88eb-721cffe1f0a2" providerId="ADAL" clId="{EA295599-5BF6-4EED-B61D-ADC02132DD58}" dt="2024-05-26T04:47:53.723" v="57" actId="700"/>
          <ac:spMkLst>
            <pc:docMk/>
            <pc:sldMk cId="1632468591" sldId="4876"/>
            <ac:spMk id="14" creationId="{00F6DF4E-7233-BBB0-E09B-3AB52F026FC0}"/>
          </ac:spMkLst>
        </pc:spChg>
        <pc:spChg chg="add del mod ord">
          <ac:chgData name="坂上　正人" userId="de84e2de-cc80-4e5f-88eb-721cffe1f0a2" providerId="ADAL" clId="{EA295599-5BF6-4EED-B61D-ADC02132DD58}" dt="2024-05-26T04:47:53.723" v="57" actId="700"/>
          <ac:spMkLst>
            <pc:docMk/>
            <pc:sldMk cId="1632468591" sldId="4876"/>
            <ac:spMk id="15" creationId="{9EB38E09-CE7A-4C97-BB35-23E178304140}"/>
          </ac:spMkLst>
        </pc:spChg>
        <pc:spChg chg="add mod ord">
          <ac:chgData name="坂上　正人" userId="de84e2de-cc80-4e5f-88eb-721cffe1f0a2" providerId="ADAL" clId="{EA295599-5BF6-4EED-B61D-ADC02132DD58}" dt="2024-05-26T08:17:52.865" v="302" actId="20577"/>
          <ac:spMkLst>
            <pc:docMk/>
            <pc:sldMk cId="1632468591" sldId="4876"/>
            <ac:spMk id="16" creationId="{3A897BA6-A081-F044-231F-7B7ACF55D9B0}"/>
          </ac:spMkLst>
        </pc:spChg>
        <pc:spChg chg="add del mod ord">
          <ac:chgData name="坂上　正人" userId="de84e2de-cc80-4e5f-88eb-721cffe1f0a2" providerId="ADAL" clId="{EA295599-5BF6-4EED-B61D-ADC02132DD58}" dt="2024-05-26T04:48:50.617" v="66" actId="478"/>
          <ac:spMkLst>
            <pc:docMk/>
            <pc:sldMk cId="1632468591" sldId="4876"/>
            <ac:spMk id="17" creationId="{2EADF4C6-136A-3A2A-5971-C2C29D747A32}"/>
          </ac:spMkLst>
        </pc:spChg>
        <pc:spChg chg="add del mod">
          <ac:chgData name="坂上　正人" userId="de84e2de-cc80-4e5f-88eb-721cffe1f0a2" providerId="ADAL" clId="{EA295599-5BF6-4EED-B61D-ADC02132DD58}" dt="2024-05-26T04:50:12.971" v="93" actId="478"/>
          <ac:spMkLst>
            <pc:docMk/>
            <pc:sldMk cId="1632468591" sldId="4876"/>
            <ac:spMk id="19" creationId="{DBFBE925-D46F-CF25-D01C-2B40317AE1FF}"/>
          </ac:spMkLst>
        </pc:spChg>
        <pc:spChg chg="add del mod ord">
          <ac:chgData name="坂上　正人" userId="de84e2de-cc80-4e5f-88eb-721cffe1f0a2" providerId="ADAL" clId="{EA295599-5BF6-4EED-B61D-ADC02132DD58}" dt="2024-05-26T04:56:26.519" v="122" actId="478"/>
          <ac:spMkLst>
            <pc:docMk/>
            <pc:sldMk cId="1632468591" sldId="4876"/>
            <ac:spMk id="21" creationId="{4E4B065F-5EA8-BD8E-0217-9ECE54C27D72}"/>
          </ac:spMkLst>
        </pc:spChg>
        <pc:spChg chg="add del mod">
          <ac:chgData name="坂上　正人" userId="de84e2de-cc80-4e5f-88eb-721cffe1f0a2" providerId="ADAL" clId="{EA295599-5BF6-4EED-B61D-ADC02132DD58}" dt="2024-05-26T04:50:09.604" v="92" actId="207"/>
          <ac:spMkLst>
            <pc:docMk/>
            <pc:sldMk cId="1632468591" sldId="4876"/>
            <ac:spMk id="23" creationId="{995B765C-8EF2-4575-A487-03EBF1334915}"/>
          </ac:spMkLst>
        </pc:spChg>
        <pc:spChg chg="add mod">
          <ac:chgData name="坂上　正人" userId="de84e2de-cc80-4e5f-88eb-721cffe1f0a2" providerId="ADAL" clId="{EA295599-5BF6-4EED-B61D-ADC02132DD58}" dt="2024-06-03T15:19:07.530" v="7918" actId="14100"/>
          <ac:spMkLst>
            <pc:docMk/>
            <pc:sldMk cId="1632468591" sldId="4876"/>
            <ac:spMk id="25" creationId="{9950B977-BDB6-2B8E-74DC-762D743739F0}"/>
          </ac:spMkLst>
        </pc:spChg>
        <pc:spChg chg="add del mod">
          <ac:chgData name="坂上　正人" userId="de84e2de-cc80-4e5f-88eb-721cffe1f0a2" providerId="ADAL" clId="{EA295599-5BF6-4EED-B61D-ADC02132DD58}" dt="2024-06-03T15:17:26.065" v="7916" actId="478"/>
          <ac:spMkLst>
            <pc:docMk/>
            <pc:sldMk cId="1632468591" sldId="4876"/>
            <ac:spMk id="326" creationId="{A1815E4F-0E55-1D29-1066-CCA5A1C70EE7}"/>
          </ac:spMkLst>
        </pc:spChg>
        <pc:spChg chg="mod ord">
          <ac:chgData name="坂上　正人" userId="de84e2de-cc80-4e5f-88eb-721cffe1f0a2" providerId="ADAL" clId="{EA295599-5BF6-4EED-B61D-ADC02132DD58}" dt="2024-05-26T04:55:46.079" v="116" actId="700"/>
          <ac:spMkLst>
            <pc:docMk/>
            <pc:sldMk cId="1632468591" sldId="4876"/>
            <ac:spMk id="338" creationId="{00000000-0000-0000-0000-000000000000}"/>
          </ac:spMkLst>
        </pc:spChg>
        <pc:spChg chg="del mod">
          <ac:chgData name="坂上　正人" userId="de84e2de-cc80-4e5f-88eb-721cffe1f0a2" providerId="ADAL" clId="{EA295599-5BF6-4EED-B61D-ADC02132DD58}" dt="2024-05-26T04:48:45.214" v="64" actId="478"/>
          <ac:spMkLst>
            <pc:docMk/>
            <pc:sldMk cId="1632468591" sldId="4876"/>
            <ac:spMk id="341" creationId="{00000000-0000-0000-0000-000000000000}"/>
          </ac:spMkLst>
        </pc:spChg>
        <pc:spChg chg="mod">
          <ac:chgData name="坂上　正人" userId="de84e2de-cc80-4e5f-88eb-721cffe1f0a2" providerId="ADAL" clId="{EA295599-5BF6-4EED-B61D-ADC02132DD58}" dt="2024-05-26T08:18:18.849" v="453"/>
          <ac:spMkLst>
            <pc:docMk/>
            <pc:sldMk cId="1632468591" sldId="4876"/>
            <ac:spMk id="342" creationId="{00000000-0000-0000-0000-000000000000}"/>
          </ac:spMkLst>
        </pc:spChg>
        <pc:spChg chg="mod">
          <ac:chgData name="坂上　正人" userId="de84e2de-cc80-4e5f-88eb-721cffe1f0a2" providerId="ADAL" clId="{EA295599-5BF6-4EED-B61D-ADC02132DD58}" dt="2024-05-26T08:34:51.637" v="781" actId="6549"/>
          <ac:spMkLst>
            <pc:docMk/>
            <pc:sldMk cId="1632468591" sldId="4876"/>
            <ac:spMk id="345" creationId="{3706AC3A-9CED-C932-D1E4-C621E17BC924}"/>
          </ac:spMkLst>
        </pc:spChg>
        <pc:spChg chg="del">
          <ac:chgData name="坂上　正人" userId="de84e2de-cc80-4e5f-88eb-721cffe1f0a2" providerId="ADAL" clId="{EA295599-5BF6-4EED-B61D-ADC02132DD58}" dt="2024-05-26T05:03:25.906" v="189" actId="478"/>
          <ac:spMkLst>
            <pc:docMk/>
            <pc:sldMk cId="1632468591" sldId="4876"/>
            <ac:spMk id="346" creationId="{2D292D21-2435-232B-E5B8-009860C0BD9E}"/>
          </ac:spMkLst>
        </pc:spChg>
        <pc:spChg chg="mod">
          <ac:chgData name="坂上　正人" userId="de84e2de-cc80-4e5f-88eb-721cffe1f0a2" providerId="ADAL" clId="{EA295599-5BF6-4EED-B61D-ADC02132DD58}" dt="2024-05-26T08:33:45.805" v="764" actId="20577"/>
          <ac:spMkLst>
            <pc:docMk/>
            <pc:sldMk cId="1632468591" sldId="4876"/>
            <ac:spMk id="347" creationId="{707A96DB-4B87-EF13-EF8A-8B510E07C7DB}"/>
          </ac:spMkLst>
        </pc:spChg>
        <pc:spChg chg="mod">
          <ac:chgData name="坂上　正人" userId="de84e2de-cc80-4e5f-88eb-721cffe1f0a2" providerId="ADAL" clId="{EA295599-5BF6-4EED-B61D-ADC02132DD58}" dt="2024-05-26T08:25:09.806" v="486" actId="1076"/>
          <ac:spMkLst>
            <pc:docMk/>
            <pc:sldMk cId="1632468591" sldId="4876"/>
            <ac:spMk id="355" creationId="{D93967B6-74DB-C064-46AE-DAA7609DDB7C}"/>
          </ac:spMkLst>
        </pc:spChg>
        <pc:grpChg chg="add del mod">
          <ac:chgData name="坂上　正人" userId="de84e2de-cc80-4e5f-88eb-721cffe1f0a2" providerId="ADAL" clId="{EA295599-5BF6-4EED-B61D-ADC02132DD58}" dt="2024-06-03T15:15:54.025" v="7830" actId="478"/>
          <ac:grpSpMkLst>
            <pc:docMk/>
            <pc:sldMk cId="1632468591" sldId="4876"/>
            <ac:grpSpMk id="322" creationId="{9B8EAA1C-ADB8-07DA-4998-8E2714E0A829}"/>
          </ac:grpSpMkLst>
        </pc:grpChg>
        <pc:graphicFrameChg chg="add mod modGraphic">
          <ac:chgData name="坂上　正人" userId="de84e2de-cc80-4e5f-88eb-721cffe1f0a2" providerId="ADAL" clId="{EA295599-5BF6-4EED-B61D-ADC02132DD58}" dt="2024-05-26T08:34:21.118" v="780" actId="20577"/>
          <ac:graphicFrameMkLst>
            <pc:docMk/>
            <pc:sldMk cId="1632468591" sldId="4876"/>
            <ac:graphicFrameMk id="24" creationId="{1F9EA8AF-A25A-FB3A-BE74-2326ED587051}"/>
          </ac:graphicFrameMkLst>
        </pc:graphicFrameChg>
        <pc:graphicFrameChg chg="add mod">
          <ac:chgData name="坂上　正人" userId="de84e2de-cc80-4e5f-88eb-721cffe1f0a2" providerId="ADAL" clId="{EA295599-5BF6-4EED-B61D-ADC02132DD58}" dt="2024-05-26T08:26:13.557" v="498" actId="1076"/>
          <ac:graphicFrameMkLst>
            <pc:docMk/>
            <pc:sldMk cId="1632468591" sldId="4876"/>
            <ac:graphicFrameMk id="28" creationId="{9394DEEA-D7F7-5059-7606-56B62C44FF9C}"/>
          </ac:graphicFrameMkLst>
        </pc:graphicFrameChg>
        <pc:graphicFrameChg chg="add del">
          <ac:chgData name="坂上　正人" userId="de84e2de-cc80-4e5f-88eb-721cffe1f0a2" providerId="ADAL" clId="{EA295599-5BF6-4EED-B61D-ADC02132DD58}" dt="2024-05-26T08:18:47.675" v="455"/>
          <ac:graphicFrameMkLst>
            <pc:docMk/>
            <pc:sldMk cId="1632468591" sldId="4876"/>
            <ac:graphicFrameMk id="29" creationId="{EF12AF09-359D-DA73-D4C1-6BAEB862C2E1}"/>
          </ac:graphicFrameMkLst>
        </pc:graphicFrameChg>
        <pc:graphicFrameChg chg="del">
          <ac:chgData name="坂上　正人" userId="de84e2de-cc80-4e5f-88eb-721cffe1f0a2" providerId="ADAL" clId="{EA295599-5BF6-4EED-B61D-ADC02132DD58}" dt="2024-05-26T05:03:25.906" v="189" actId="478"/>
          <ac:graphicFrameMkLst>
            <pc:docMk/>
            <pc:sldMk cId="1632468591" sldId="4876"/>
            <ac:graphicFrameMk id="348" creationId="{C1DB5451-3430-05D2-D116-AA1E9069371A}"/>
          </ac:graphicFrameMkLst>
        </pc:graphicFrameChg>
        <pc:graphicFrameChg chg="del">
          <ac:chgData name="坂上　正人" userId="de84e2de-cc80-4e5f-88eb-721cffe1f0a2" providerId="ADAL" clId="{EA295599-5BF6-4EED-B61D-ADC02132DD58}" dt="2024-05-26T05:03:38.368" v="191" actId="478"/>
          <ac:graphicFrameMkLst>
            <pc:docMk/>
            <pc:sldMk cId="1632468591" sldId="4876"/>
            <ac:graphicFrameMk id="366" creationId="{1F3BC432-DA5E-D669-B9AC-0DBEF9A4DE49}"/>
          </ac:graphicFrameMkLst>
        </pc:graphicFrameChg>
        <pc:picChg chg="add del mod">
          <ac:chgData name="坂上　正人" userId="de84e2de-cc80-4e5f-88eb-721cffe1f0a2" providerId="ADAL" clId="{EA295599-5BF6-4EED-B61D-ADC02132DD58}" dt="2024-05-26T08:20:08.703" v="484"/>
          <ac:picMkLst>
            <pc:docMk/>
            <pc:sldMk cId="1632468591" sldId="4876"/>
            <ac:picMk id="30" creationId="{1CA4E427-7106-5E19-28E7-498D7C7C4AFF}"/>
          </ac:picMkLst>
        </pc:picChg>
        <pc:picChg chg="add del mod">
          <ac:chgData name="坂上　正人" userId="de84e2de-cc80-4e5f-88eb-721cffe1f0a2" providerId="ADAL" clId="{EA295599-5BF6-4EED-B61D-ADC02132DD58}" dt="2024-05-26T08:20:08.703" v="484"/>
          <ac:picMkLst>
            <pc:docMk/>
            <pc:sldMk cId="1632468591" sldId="4876"/>
            <ac:picMk id="31" creationId="{E2B678AD-38C4-5E5D-C3B6-58329DBE2FDA}"/>
          </ac:picMkLst>
        </pc:picChg>
        <pc:picChg chg="add mod">
          <ac:chgData name="坂上　正人" userId="de84e2de-cc80-4e5f-88eb-721cffe1f0a2" providerId="ADAL" clId="{EA295599-5BF6-4EED-B61D-ADC02132DD58}" dt="2024-05-26T08:25:19.289" v="489" actId="164"/>
          <ac:picMkLst>
            <pc:docMk/>
            <pc:sldMk cId="1632468591" sldId="4876"/>
            <ac:picMk id="320" creationId="{EB1A3362-3980-9B72-9BEA-DD8EB3F8FA7A}"/>
          </ac:picMkLst>
        </pc:picChg>
        <pc:picChg chg="add mod">
          <ac:chgData name="坂上　正人" userId="de84e2de-cc80-4e5f-88eb-721cffe1f0a2" providerId="ADAL" clId="{EA295599-5BF6-4EED-B61D-ADC02132DD58}" dt="2024-05-26T08:25:19.289" v="489" actId="164"/>
          <ac:picMkLst>
            <pc:docMk/>
            <pc:sldMk cId="1632468591" sldId="4876"/>
            <ac:picMk id="321" creationId="{A5484141-9BC8-D055-DAB6-8B17E18F93A1}"/>
          </ac:picMkLst>
        </pc:picChg>
        <pc:picChg chg="add mod">
          <ac:chgData name="坂上　正人" userId="de84e2de-cc80-4e5f-88eb-721cffe1f0a2" providerId="ADAL" clId="{EA295599-5BF6-4EED-B61D-ADC02132DD58}" dt="2024-06-03T15:16:52.746" v="7843" actId="1076"/>
          <ac:picMkLst>
            <pc:docMk/>
            <pc:sldMk cId="1632468591" sldId="4876"/>
            <ac:picMk id="1026" creationId="{46F2F0C9-7E35-91AE-E78B-1A54D7388773}"/>
          </ac:picMkLst>
        </pc:picChg>
        <pc:picChg chg="add mod">
          <ac:chgData name="坂上　正人" userId="de84e2de-cc80-4e5f-88eb-721cffe1f0a2" providerId="ADAL" clId="{EA295599-5BF6-4EED-B61D-ADC02132DD58}" dt="2024-06-03T15:17:43.525" v="7917" actId="1076"/>
          <ac:picMkLst>
            <pc:docMk/>
            <pc:sldMk cId="1632468591" sldId="4876"/>
            <ac:picMk id="1028" creationId="{5C1A521F-6698-D64A-ABAD-BD49A438ECCC}"/>
          </ac:picMkLst>
        </pc:picChg>
      </pc:sldChg>
      <pc:sldChg chg="addSp delSp modSp add del mod modClrScheme chgLayout">
        <pc:chgData name="坂上　正人" userId="de84e2de-cc80-4e5f-88eb-721cffe1f0a2" providerId="ADAL" clId="{EA295599-5BF6-4EED-B61D-ADC02132DD58}" dt="2024-05-26T08:50:15.557" v="1172" actId="1076"/>
        <pc:sldMkLst>
          <pc:docMk/>
          <pc:sldMk cId="3001232403" sldId="4877"/>
        </pc:sldMkLst>
        <pc:spChg chg="add del mod ord">
          <ac:chgData name="坂上　正人" userId="de84e2de-cc80-4e5f-88eb-721cffe1f0a2" providerId="ADAL" clId="{EA295599-5BF6-4EED-B61D-ADC02132DD58}" dt="2024-05-26T04:39:42.964" v="5" actId="700"/>
          <ac:spMkLst>
            <pc:docMk/>
            <pc:sldMk cId="3001232403" sldId="4877"/>
            <ac:spMk id="3" creationId="{8626F2CF-2D3B-B9CD-DC5A-4669F740FDDC}"/>
          </ac:spMkLst>
        </pc:spChg>
        <pc:spChg chg="add del mod ord">
          <ac:chgData name="坂上　正人" userId="de84e2de-cc80-4e5f-88eb-721cffe1f0a2" providerId="ADAL" clId="{EA295599-5BF6-4EED-B61D-ADC02132DD58}" dt="2024-05-26T04:39:42.964" v="5" actId="700"/>
          <ac:spMkLst>
            <pc:docMk/>
            <pc:sldMk cId="3001232403" sldId="4877"/>
            <ac:spMk id="4" creationId="{4896542D-3DBB-E213-D1EF-4EECCBD08364}"/>
          </ac:spMkLst>
        </pc:spChg>
        <pc:spChg chg="add del mod ord">
          <ac:chgData name="坂上　正人" userId="de84e2de-cc80-4e5f-88eb-721cffe1f0a2" providerId="ADAL" clId="{EA295599-5BF6-4EED-B61D-ADC02132DD58}" dt="2024-05-26T04:41:33.194" v="15" actId="700"/>
          <ac:spMkLst>
            <pc:docMk/>
            <pc:sldMk cId="3001232403" sldId="4877"/>
            <ac:spMk id="5" creationId="{39398A60-9F54-D0C9-856D-EE13365F9F36}"/>
          </ac:spMkLst>
        </pc:spChg>
        <pc:spChg chg="add del mod ord">
          <ac:chgData name="坂上　正人" userId="de84e2de-cc80-4e5f-88eb-721cffe1f0a2" providerId="ADAL" clId="{EA295599-5BF6-4EED-B61D-ADC02132DD58}" dt="2024-05-26T04:41:33.194" v="15" actId="700"/>
          <ac:spMkLst>
            <pc:docMk/>
            <pc:sldMk cId="3001232403" sldId="4877"/>
            <ac:spMk id="6" creationId="{2D65F8CD-5C33-CD4A-D5B8-5705041EFBFE}"/>
          </ac:spMkLst>
        </pc:spChg>
        <pc:spChg chg="add del mod ord">
          <ac:chgData name="坂上　正人" userId="de84e2de-cc80-4e5f-88eb-721cffe1f0a2" providerId="ADAL" clId="{EA295599-5BF6-4EED-B61D-ADC02132DD58}" dt="2024-05-26T04:44:54.894" v="52" actId="700"/>
          <ac:spMkLst>
            <pc:docMk/>
            <pc:sldMk cId="3001232403" sldId="4877"/>
            <ac:spMk id="7" creationId="{7F2B47DF-79A2-FF45-EBAC-7A7BD2FFAF30}"/>
          </ac:spMkLst>
        </pc:spChg>
        <pc:spChg chg="add del mod ord">
          <ac:chgData name="坂上　正人" userId="de84e2de-cc80-4e5f-88eb-721cffe1f0a2" providerId="ADAL" clId="{EA295599-5BF6-4EED-B61D-ADC02132DD58}" dt="2024-05-26T04:44:54.894" v="52" actId="700"/>
          <ac:spMkLst>
            <pc:docMk/>
            <pc:sldMk cId="3001232403" sldId="4877"/>
            <ac:spMk id="8" creationId="{7CB68B67-DB25-480E-2866-467734A0A396}"/>
          </ac:spMkLst>
        </pc:spChg>
        <pc:spChg chg="add del mod ord">
          <ac:chgData name="坂上　正人" userId="de84e2de-cc80-4e5f-88eb-721cffe1f0a2" providerId="ADAL" clId="{EA295599-5BF6-4EED-B61D-ADC02132DD58}" dt="2024-05-26T04:47:53.723" v="57" actId="700"/>
          <ac:spMkLst>
            <pc:docMk/>
            <pc:sldMk cId="3001232403" sldId="4877"/>
            <ac:spMk id="9" creationId="{583E1AB3-4712-8429-7894-5BD6AD1647B2}"/>
          </ac:spMkLst>
        </pc:spChg>
        <pc:spChg chg="add del mod ord">
          <ac:chgData name="坂上　正人" userId="de84e2de-cc80-4e5f-88eb-721cffe1f0a2" providerId="ADAL" clId="{EA295599-5BF6-4EED-B61D-ADC02132DD58}" dt="2024-05-26T04:47:53.723" v="57" actId="700"/>
          <ac:spMkLst>
            <pc:docMk/>
            <pc:sldMk cId="3001232403" sldId="4877"/>
            <ac:spMk id="10" creationId="{4DE917D4-C9F1-AE2B-F41F-D4127CAA3112}"/>
          </ac:spMkLst>
        </pc:spChg>
        <pc:spChg chg="del">
          <ac:chgData name="坂上　正人" userId="de84e2de-cc80-4e5f-88eb-721cffe1f0a2" providerId="ADAL" clId="{EA295599-5BF6-4EED-B61D-ADC02132DD58}" dt="2024-05-26T05:03:54.074" v="196" actId="478"/>
          <ac:spMkLst>
            <pc:docMk/>
            <pc:sldMk cId="3001232403" sldId="4877"/>
            <ac:spMk id="11" creationId="{3FAAD31D-81FA-6B9E-1C66-6DD1D3EA2E8D}"/>
          </ac:spMkLst>
        </pc:spChg>
        <pc:spChg chg="add mod ord">
          <ac:chgData name="坂上　正人" userId="de84e2de-cc80-4e5f-88eb-721cffe1f0a2" providerId="ADAL" clId="{EA295599-5BF6-4EED-B61D-ADC02132DD58}" dt="2024-05-26T04:55:46.079" v="116" actId="700"/>
          <ac:spMkLst>
            <pc:docMk/>
            <pc:sldMk cId="3001232403" sldId="4877"/>
            <ac:spMk id="12" creationId="{DF34E8E1-7B57-1663-B18F-C5E5B5074FFD}"/>
          </ac:spMkLst>
        </pc:spChg>
        <pc:spChg chg="add del mod ord">
          <ac:chgData name="坂上　正人" userId="de84e2de-cc80-4e5f-88eb-721cffe1f0a2" providerId="ADAL" clId="{EA295599-5BF6-4EED-B61D-ADC02132DD58}" dt="2024-05-26T04:49:28.463" v="81" actId="478"/>
          <ac:spMkLst>
            <pc:docMk/>
            <pc:sldMk cId="3001232403" sldId="4877"/>
            <ac:spMk id="14" creationId="{E8537E83-9CCB-F3B9-0DBF-1310FC8A3439}"/>
          </ac:spMkLst>
        </pc:spChg>
        <pc:spChg chg="add del mod ord">
          <ac:chgData name="坂上　正人" userId="de84e2de-cc80-4e5f-88eb-721cffe1f0a2" providerId="ADAL" clId="{EA295599-5BF6-4EED-B61D-ADC02132DD58}" dt="2024-05-26T04:56:38.646" v="125" actId="478"/>
          <ac:spMkLst>
            <pc:docMk/>
            <pc:sldMk cId="3001232403" sldId="4877"/>
            <ac:spMk id="15" creationId="{8179FD6C-8E08-ECD0-2842-97D187F2FCA3}"/>
          </ac:spMkLst>
        </pc:spChg>
        <pc:spChg chg="add mod">
          <ac:chgData name="坂上　正人" userId="de84e2de-cc80-4e5f-88eb-721cffe1f0a2" providerId="ADAL" clId="{EA295599-5BF6-4EED-B61D-ADC02132DD58}" dt="2024-05-26T08:50:15.557" v="1172" actId="1076"/>
          <ac:spMkLst>
            <pc:docMk/>
            <pc:sldMk cId="3001232403" sldId="4877"/>
            <ac:spMk id="16" creationId="{1761AB10-3EB3-BE20-D2D1-F84CE7B1758D}"/>
          </ac:spMkLst>
        </pc:spChg>
        <pc:spChg chg="mod">
          <ac:chgData name="坂上　正人" userId="de84e2de-cc80-4e5f-88eb-721cffe1f0a2" providerId="ADAL" clId="{EA295599-5BF6-4EED-B61D-ADC02132DD58}" dt="2024-05-26T08:44:45.116" v="827" actId="1076"/>
          <ac:spMkLst>
            <pc:docMk/>
            <pc:sldMk cId="3001232403" sldId="4877"/>
            <ac:spMk id="18" creationId="{10FF3C41-D2D0-05CD-FD19-03D92748B0BD}"/>
          </ac:spMkLst>
        </pc:spChg>
        <pc:spChg chg="del">
          <ac:chgData name="坂上　正人" userId="de84e2de-cc80-4e5f-88eb-721cffe1f0a2" providerId="ADAL" clId="{EA295599-5BF6-4EED-B61D-ADC02132DD58}" dt="2024-05-26T05:03:59.541" v="198" actId="478"/>
          <ac:spMkLst>
            <pc:docMk/>
            <pc:sldMk cId="3001232403" sldId="4877"/>
            <ac:spMk id="24" creationId="{79E684A9-75F8-4D5F-DBFD-C580B9242763}"/>
          </ac:spMkLst>
        </pc:spChg>
        <pc:spChg chg="add del mod">
          <ac:chgData name="坂上　正人" userId="de84e2de-cc80-4e5f-88eb-721cffe1f0a2" providerId="ADAL" clId="{EA295599-5BF6-4EED-B61D-ADC02132DD58}" dt="2024-05-26T08:42:06.146" v="811" actId="478"/>
          <ac:spMkLst>
            <pc:docMk/>
            <pc:sldMk cId="3001232403" sldId="4877"/>
            <ac:spMk id="26" creationId="{304F7D99-849D-6EC9-94D9-E91CCB521597}"/>
          </ac:spMkLst>
        </pc:spChg>
        <pc:spChg chg="mod">
          <ac:chgData name="坂上　正人" userId="de84e2de-cc80-4e5f-88eb-721cffe1f0a2" providerId="ADAL" clId="{EA295599-5BF6-4EED-B61D-ADC02132DD58}" dt="2024-05-26T08:42:19.154" v="814" actId="207"/>
          <ac:spMkLst>
            <pc:docMk/>
            <pc:sldMk cId="3001232403" sldId="4877"/>
            <ac:spMk id="29" creationId="{5E2E52E5-701C-8A02-8C60-3B79F8092683}"/>
          </ac:spMkLst>
        </pc:spChg>
        <pc:spChg chg="mod">
          <ac:chgData name="坂上　正人" userId="de84e2de-cc80-4e5f-88eb-721cffe1f0a2" providerId="ADAL" clId="{EA295599-5BF6-4EED-B61D-ADC02132DD58}" dt="2024-05-26T08:49:02.389" v="1013" actId="14100"/>
          <ac:spMkLst>
            <pc:docMk/>
            <pc:sldMk cId="3001232403" sldId="4877"/>
            <ac:spMk id="30" creationId="{93447CA9-FCEF-A763-9B96-526584DAAEEA}"/>
          </ac:spMkLst>
        </pc:spChg>
        <pc:spChg chg="mod">
          <ac:chgData name="坂上　正人" userId="de84e2de-cc80-4e5f-88eb-721cffe1f0a2" providerId="ADAL" clId="{EA295599-5BF6-4EED-B61D-ADC02132DD58}" dt="2024-05-26T08:50:06.698" v="1171" actId="1076"/>
          <ac:spMkLst>
            <pc:docMk/>
            <pc:sldMk cId="3001232403" sldId="4877"/>
            <ac:spMk id="320" creationId="{B0CC7377-45FB-0D9C-BF26-48D23B3EC431}"/>
          </ac:spMkLst>
        </pc:spChg>
        <pc:spChg chg="mod">
          <ac:chgData name="坂上　正人" userId="de84e2de-cc80-4e5f-88eb-721cffe1f0a2" providerId="ADAL" clId="{EA295599-5BF6-4EED-B61D-ADC02132DD58}" dt="2024-05-26T08:41:42.174" v="790" actId="165"/>
          <ac:spMkLst>
            <pc:docMk/>
            <pc:sldMk cId="3001232403" sldId="4877"/>
            <ac:spMk id="327" creationId="{C620B675-BE78-87B0-6CF5-C4BD6D8C0D19}"/>
          </ac:spMkLst>
        </pc:spChg>
        <pc:spChg chg="mod">
          <ac:chgData name="坂上　正人" userId="de84e2de-cc80-4e5f-88eb-721cffe1f0a2" providerId="ADAL" clId="{EA295599-5BF6-4EED-B61D-ADC02132DD58}" dt="2024-05-26T08:41:18.330" v="784"/>
          <ac:spMkLst>
            <pc:docMk/>
            <pc:sldMk cId="3001232403" sldId="4877"/>
            <ac:spMk id="334" creationId="{7EDEDC58-584A-18AE-4EA5-572257312AEC}"/>
          </ac:spMkLst>
        </pc:spChg>
        <pc:spChg chg="mod ord">
          <ac:chgData name="坂上　正人" userId="de84e2de-cc80-4e5f-88eb-721cffe1f0a2" providerId="ADAL" clId="{EA295599-5BF6-4EED-B61D-ADC02132DD58}" dt="2024-05-26T04:55:46.079" v="116" actId="700"/>
          <ac:spMkLst>
            <pc:docMk/>
            <pc:sldMk cId="3001232403" sldId="4877"/>
            <ac:spMk id="338" creationId="{00000000-0000-0000-0000-000000000000}"/>
          </ac:spMkLst>
        </pc:spChg>
        <pc:spChg chg="del mod">
          <ac:chgData name="坂上　正人" userId="de84e2de-cc80-4e5f-88eb-721cffe1f0a2" providerId="ADAL" clId="{EA295599-5BF6-4EED-B61D-ADC02132DD58}" dt="2024-05-26T04:49:20.255" v="79" actId="478"/>
          <ac:spMkLst>
            <pc:docMk/>
            <pc:sldMk cId="3001232403" sldId="4877"/>
            <ac:spMk id="341" creationId="{00000000-0000-0000-0000-000000000000}"/>
          </ac:spMkLst>
        </pc:spChg>
        <pc:spChg chg="add del">
          <ac:chgData name="坂上　正人" userId="de84e2de-cc80-4e5f-88eb-721cffe1f0a2" providerId="ADAL" clId="{EA295599-5BF6-4EED-B61D-ADC02132DD58}" dt="2024-05-26T08:45:30.902" v="829" actId="22"/>
          <ac:spMkLst>
            <pc:docMk/>
            <pc:sldMk cId="3001232403" sldId="4877"/>
            <ac:spMk id="351" creationId="{CEE2EDDA-266C-CCF0-1011-EAAF65C82D7B}"/>
          </ac:spMkLst>
        </pc:spChg>
        <pc:spChg chg="add mod">
          <ac:chgData name="坂上　正人" userId="de84e2de-cc80-4e5f-88eb-721cffe1f0a2" providerId="ADAL" clId="{EA295599-5BF6-4EED-B61D-ADC02132DD58}" dt="2024-05-26T08:47:05.418" v="984" actId="1076"/>
          <ac:spMkLst>
            <pc:docMk/>
            <pc:sldMk cId="3001232403" sldId="4877"/>
            <ac:spMk id="353" creationId="{692C0A8B-AE2C-42FE-33B2-328314C17EA4}"/>
          </ac:spMkLst>
        </pc:spChg>
        <pc:spChg chg="add del">
          <ac:chgData name="坂上　正人" userId="de84e2de-cc80-4e5f-88eb-721cffe1f0a2" providerId="ADAL" clId="{EA295599-5BF6-4EED-B61D-ADC02132DD58}" dt="2024-05-26T08:47:19.488" v="986" actId="22"/>
          <ac:spMkLst>
            <pc:docMk/>
            <pc:sldMk cId="3001232403" sldId="4877"/>
            <ac:spMk id="355" creationId="{C9A68E25-6775-6DFF-CB0B-204A5CB2C8D1}"/>
          </ac:spMkLst>
        </pc:spChg>
        <pc:spChg chg="add mod ord">
          <ac:chgData name="坂上　正人" userId="de84e2de-cc80-4e5f-88eb-721cffe1f0a2" providerId="ADAL" clId="{EA295599-5BF6-4EED-B61D-ADC02132DD58}" dt="2024-05-26T08:48:27.016" v="1007" actId="14100"/>
          <ac:spMkLst>
            <pc:docMk/>
            <pc:sldMk cId="3001232403" sldId="4877"/>
            <ac:spMk id="356" creationId="{7A82A481-F566-22A2-E825-FF1295C003A1}"/>
          </ac:spMkLst>
        </pc:spChg>
        <pc:spChg chg="mod">
          <ac:chgData name="坂上　正人" userId="de84e2de-cc80-4e5f-88eb-721cffe1f0a2" providerId="ADAL" clId="{EA295599-5BF6-4EED-B61D-ADC02132DD58}" dt="2024-05-26T08:49:17.892" v="1016" actId="207"/>
          <ac:spMkLst>
            <pc:docMk/>
            <pc:sldMk cId="3001232403" sldId="4877"/>
            <ac:spMk id="358" creationId="{FB2B12B7-4AF4-A630-7239-A478939E760C}"/>
          </ac:spMkLst>
        </pc:spChg>
        <pc:spChg chg="del mod">
          <ac:chgData name="坂上　正人" userId="de84e2de-cc80-4e5f-88eb-721cffe1f0a2" providerId="ADAL" clId="{EA295599-5BF6-4EED-B61D-ADC02132DD58}" dt="2024-05-26T08:49:25.372" v="1018" actId="478"/>
          <ac:spMkLst>
            <pc:docMk/>
            <pc:sldMk cId="3001232403" sldId="4877"/>
            <ac:spMk id="365" creationId="{7F48CB70-6A38-3D1E-D770-F88F8DB1732E}"/>
          </ac:spMkLst>
        </pc:spChg>
        <pc:spChg chg="mod">
          <ac:chgData name="坂上　正人" userId="de84e2de-cc80-4e5f-88eb-721cffe1f0a2" providerId="ADAL" clId="{EA295599-5BF6-4EED-B61D-ADC02132DD58}" dt="2024-05-26T08:49:17.892" v="1016" actId="207"/>
          <ac:spMkLst>
            <pc:docMk/>
            <pc:sldMk cId="3001232403" sldId="4877"/>
            <ac:spMk id="367" creationId="{7998B1F5-C91B-9B62-91F4-3790E82ABD17}"/>
          </ac:spMkLst>
        </pc:spChg>
        <pc:spChg chg="mod">
          <ac:chgData name="坂上　正人" userId="de84e2de-cc80-4e5f-88eb-721cffe1f0a2" providerId="ADAL" clId="{EA295599-5BF6-4EED-B61D-ADC02132DD58}" dt="2024-05-26T08:49:17.892" v="1016" actId="207"/>
          <ac:spMkLst>
            <pc:docMk/>
            <pc:sldMk cId="3001232403" sldId="4877"/>
            <ac:spMk id="374" creationId="{1E4D2774-8F3B-E99A-BE14-693C67A30E74}"/>
          </ac:spMkLst>
        </pc:spChg>
        <pc:grpChg chg="add mod topLvl">
          <ac:chgData name="坂上　正人" userId="de84e2de-cc80-4e5f-88eb-721cffe1f0a2" providerId="ADAL" clId="{EA295599-5BF6-4EED-B61D-ADC02132DD58}" dt="2024-05-26T08:47:53.592" v="999" actId="1076"/>
          <ac:grpSpMkLst>
            <pc:docMk/>
            <pc:sldMk cId="3001232403" sldId="4877"/>
            <ac:grpSpMk id="28" creationId="{85AE6FD0-B36C-DE80-7EB8-5145C397357F}"/>
          </ac:grpSpMkLst>
        </pc:grpChg>
        <pc:grpChg chg="add del mod topLvl">
          <ac:chgData name="坂上　正人" userId="de84e2de-cc80-4e5f-88eb-721cffe1f0a2" providerId="ADAL" clId="{EA295599-5BF6-4EED-B61D-ADC02132DD58}" dt="2024-05-26T08:43:33.770" v="819" actId="1076"/>
          <ac:grpSpMkLst>
            <pc:docMk/>
            <pc:sldMk cId="3001232403" sldId="4877"/>
            <ac:grpSpMk id="326" creationId="{6B24BB70-6D37-235C-013B-DE22CEEC1FE7}"/>
          </ac:grpSpMkLst>
        </pc:grpChg>
        <pc:grpChg chg="add del mod">
          <ac:chgData name="坂上　正人" userId="de84e2de-cc80-4e5f-88eb-721cffe1f0a2" providerId="ADAL" clId="{EA295599-5BF6-4EED-B61D-ADC02132DD58}" dt="2024-05-26T08:41:24.863" v="786" actId="478"/>
          <ac:grpSpMkLst>
            <pc:docMk/>
            <pc:sldMk cId="3001232403" sldId="4877"/>
            <ac:grpSpMk id="333" creationId="{AE87AC9F-BB5D-3041-2E01-7F92832E6B67}"/>
          </ac:grpSpMkLst>
        </pc:grpChg>
        <pc:grpChg chg="add del mod">
          <ac:chgData name="坂上　正人" userId="de84e2de-cc80-4e5f-88eb-721cffe1f0a2" providerId="ADAL" clId="{EA295599-5BF6-4EED-B61D-ADC02132DD58}" dt="2024-05-26T08:41:42.174" v="790" actId="165"/>
          <ac:grpSpMkLst>
            <pc:docMk/>
            <pc:sldMk cId="3001232403" sldId="4877"/>
            <ac:grpSpMk id="343" creationId="{4AD4BA3B-90E8-A2EB-9B21-9E47E417FEAB}"/>
          </ac:grpSpMkLst>
        </pc:grpChg>
        <pc:grpChg chg="add mod">
          <ac:chgData name="坂上　正人" userId="de84e2de-cc80-4e5f-88eb-721cffe1f0a2" providerId="ADAL" clId="{EA295599-5BF6-4EED-B61D-ADC02132DD58}" dt="2024-05-26T08:43:33.770" v="819" actId="1076"/>
          <ac:grpSpMkLst>
            <pc:docMk/>
            <pc:sldMk cId="3001232403" sldId="4877"/>
            <ac:grpSpMk id="344" creationId="{81A7CEEC-500F-2F1A-D06E-AFD4C04053F3}"/>
          </ac:grpSpMkLst>
        </pc:grpChg>
        <pc:grpChg chg="add mod topLvl">
          <ac:chgData name="坂上　正人" userId="de84e2de-cc80-4e5f-88eb-721cffe1f0a2" providerId="ADAL" clId="{EA295599-5BF6-4EED-B61D-ADC02132DD58}" dt="2024-05-26T08:49:17.892" v="1016" actId="207"/>
          <ac:grpSpMkLst>
            <pc:docMk/>
            <pc:sldMk cId="3001232403" sldId="4877"/>
            <ac:grpSpMk id="357" creationId="{B6C897A5-967F-80EA-5FBF-8F998E974CAD}"/>
          </ac:grpSpMkLst>
        </pc:grpChg>
        <pc:grpChg chg="add mod topLvl">
          <ac:chgData name="坂上　正人" userId="de84e2de-cc80-4e5f-88eb-721cffe1f0a2" providerId="ADAL" clId="{EA295599-5BF6-4EED-B61D-ADC02132DD58}" dt="2024-05-26T08:49:17.892" v="1016" actId="207"/>
          <ac:grpSpMkLst>
            <pc:docMk/>
            <pc:sldMk cId="3001232403" sldId="4877"/>
            <ac:grpSpMk id="364" creationId="{AB9A54D1-A15E-9736-B097-25C879BC1E04}"/>
          </ac:grpSpMkLst>
        </pc:grpChg>
        <pc:grpChg chg="add mod topLvl">
          <ac:chgData name="坂上　正人" userId="de84e2de-cc80-4e5f-88eb-721cffe1f0a2" providerId="ADAL" clId="{EA295599-5BF6-4EED-B61D-ADC02132DD58}" dt="2024-05-26T08:49:17.892" v="1016" actId="207"/>
          <ac:grpSpMkLst>
            <pc:docMk/>
            <pc:sldMk cId="3001232403" sldId="4877"/>
            <ac:grpSpMk id="373" creationId="{84853D80-07A1-6D95-DCA0-594F2D361706}"/>
          </ac:grpSpMkLst>
        </pc:grpChg>
        <pc:grpChg chg="add del mod">
          <ac:chgData name="坂上　正人" userId="de84e2de-cc80-4e5f-88eb-721cffe1f0a2" providerId="ADAL" clId="{EA295599-5BF6-4EED-B61D-ADC02132DD58}" dt="2024-05-26T08:49:07.687" v="1014" actId="165"/>
          <ac:grpSpMkLst>
            <pc:docMk/>
            <pc:sldMk cId="3001232403" sldId="4877"/>
            <ac:grpSpMk id="380" creationId="{1E02060E-AF9F-46F1-0C3D-8C485D4CA922}"/>
          </ac:grpSpMkLst>
        </pc:grpChg>
        <pc:graphicFrameChg chg="mod modGraphic">
          <ac:chgData name="坂上　正人" userId="de84e2de-cc80-4e5f-88eb-721cffe1f0a2" providerId="ADAL" clId="{EA295599-5BF6-4EED-B61D-ADC02132DD58}" dt="2024-05-26T05:09:04.876" v="259" actId="14734"/>
          <ac:graphicFrameMkLst>
            <pc:docMk/>
            <pc:sldMk cId="3001232403" sldId="4877"/>
            <ac:graphicFrameMk id="20" creationId="{984CE848-80E7-161D-7F60-AE9603F6AB92}"/>
          </ac:graphicFrameMkLst>
        </pc:graphicFrameChg>
        <pc:graphicFrameChg chg="add mod">
          <ac:chgData name="坂上　正人" userId="de84e2de-cc80-4e5f-88eb-721cffe1f0a2" providerId="ADAL" clId="{EA295599-5BF6-4EED-B61D-ADC02132DD58}" dt="2024-05-26T08:50:15.557" v="1172" actId="1076"/>
          <ac:graphicFrameMkLst>
            <pc:docMk/>
            <pc:sldMk cId="3001232403" sldId="4877"/>
            <ac:graphicFrameMk id="25" creationId="{6C60651D-A069-A6D2-1756-2C6DBA757CB9}"/>
          </ac:graphicFrameMkLst>
        </pc:graphicFrameChg>
        <pc:graphicFrameChg chg="add del mod">
          <ac:chgData name="坂上　正人" userId="de84e2de-cc80-4e5f-88eb-721cffe1f0a2" providerId="ADAL" clId="{EA295599-5BF6-4EED-B61D-ADC02132DD58}" dt="2024-05-26T08:42:03.263" v="810" actId="478"/>
          <ac:graphicFrameMkLst>
            <pc:docMk/>
            <pc:sldMk cId="3001232403" sldId="4877"/>
            <ac:graphicFrameMk id="27" creationId="{A06D0C90-8703-DEF8-9D49-70259D20A268}"/>
          </ac:graphicFrameMkLst>
        </pc:graphicFrameChg>
        <pc:graphicFrameChg chg="del">
          <ac:chgData name="坂上　正人" userId="de84e2de-cc80-4e5f-88eb-721cffe1f0a2" providerId="ADAL" clId="{EA295599-5BF6-4EED-B61D-ADC02132DD58}" dt="2024-05-26T05:03:59.541" v="198" actId="478"/>
          <ac:graphicFrameMkLst>
            <pc:docMk/>
            <pc:sldMk cId="3001232403" sldId="4877"/>
            <ac:graphicFrameMk id="321" creationId="{2D6EA308-0F70-AB87-3A94-D0E8571B1102}"/>
          </ac:graphicFrameMkLst>
        </pc:graphicFrameChg>
        <pc:graphicFrameChg chg="del">
          <ac:chgData name="坂上　正人" userId="de84e2de-cc80-4e5f-88eb-721cffe1f0a2" providerId="ADAL" clId="{EA295599-5BF6-4EED-B61D-ADC02132DD58}" dt="2024-05-26T05:03:54.074" v="196" actId="478"/>
          <ac:graphicFrameMkLst>
            <pc:docMk/>
            <pc:sldMk cId="3001232403" sldId="4877"/>
            <ac:graphicFrameMk id="366" creationId="{1F3BC432-DA5E-D669-B9AC-0DBEF9A4DE49}"/>
          </ac:graphicFrameMkLst>
        </pc:graphicFrameChg>
        <pc:picChg chg="del">
          <ac:chgData name="坂上　正人" userId="de84e2de-cc80-4e5f-88eb-721cffe1f0a2" providerId="ADAL" clId="{EA295599-5BF6-4EED-B61D-ADC02132DD58}" dt="2024-05-26T08:46:09.714" v="844" actId="478"/>
          <ac:picMkLst>
            <pc:docMk/>
            <pc:sldMk cId="3001232403" sldId="4877"/>
            <ac:picMk id="13" creationId="{5751EB06-F1FC-BA0D-3427-89A9634AF481}"/>
          </ac:picMkLst>
        </pc:picChg>
        <pc:picChg chg="mod">
          <ac:chgData name="坂上　正人" userId="de84e2de-cc80-4e5f-88eb-721cffe1f0a2" providerId="ADAL" clId="{EA295599-5BF6-4EED-B61D-ADC02132DD58}" dt="2024-05-26T08:41:42.174" v="790" actId="165"/>
          <ac:picMkLst>
            <pc:docMk/>
            <pc:sldMk cId="3001232403" sldId="4877"/>
            <ac:picMk id="31" creationId="{E077A4A0-AB57-AD9E-4AA9-68D93EADD98E}"/>
          </ac:picMkLst>
        </pc:picChg>
        <pc:picChg chg="mod">
          <ac:chgData name="坂上　正人" userId="de84e2de-cc80-4e5f-88eb-721cffe1f0a2" providerId="ADAL" clId="{EA295599-5BF6-4EED-B61D-ADC02132DD58}" dt="2024-05-26T08:41:42.174" v="790" actId="165"/>
          <ac:picMkLst>
            <pc:docMk/>
            <pc:sldMk cId="3001232403" sldId="4877"/>
            <ac:picMk id="322" creationId="{7F981509-5FBA-0886-FA3D-EBA32E77E684}"/>
          </ac:picMkLst>
        </pc:picChg>
        <pc:picChg chg="mod">
          <ac:chgData name="坂上　正人" userId="de84e2de-cc80-4e5f-88eb-721cffe1f0a2" providerId="ADAL" clId="{EA295599-5BF6-4EED-B61D-ADC02132DD58}" dt="2024-05-26T08:41:42.174" v="790" actId="165"/>
          <ac:picMkLst>
            <pc:docMk/>
            <pc:sldMk cId="3001232403" sldId="4877"/>
            <ac:picMk id="323" creationId="{9697F44A-6952-9ED1-BB7D-AFED98659A8B}"/>
          </ac:picMkLst>
        </pc:picChg>
        <pc:picChg chg="mod">
          <ac:chgData name="坂上　正人" userId="de84e2de-cc80-4e5f-88eb-721cffe1f0a2" providerId="ADAL" clId="{EA295599-5BF6-4EED-B61D-ADC02132DD58}" dt="2024-05-26T08:41:42.174" v="790" actId="165"/>
          <ac:picMkLst>
            <pc:docMk/>
            <pc:sldMk cId="3001232403" sldId="4877"/>
            <ac:picMk id="324" creationId="{29CD7CF2-F84A-67A0-C884-7CE47BA6696B}"/>
          </ac:picMkLst>
        </pc:picChg>
        <pc:picChg chg="mod">
          <ac:chgData name="坂上　正人" userId="de84e2de-cc80-4e5f-88eb-721cffe1f0a2" providerId="ADAL" clId="{EA295599-5BF6-4EED-B61D-ADC02132DD58}" dt="2024-05-26T08:41:42.174" v="790" actId="165"/>
          <ac:picMkLst>
            <pc:docMk/>
            <pc:sldMk cId="3001232403" sldId="4877"/>
            <ac:picMk id="325" creationId="{31FFF97C-3A6D-1204-4900-0E0F2A4F4A7B}"/>
          </ac:picMkLst>
        </pc:picChg>
        <pc:picChg chg="mod">
          <ac:chgData name="坂上　正人" userId="de84e2de-cc80-4e5f-88eb-721cffe1f0a2" providerId="ADAL" clId="{EA295599-5BF6-4EED-B61D-ADC02132DD58}" dt="2024-05-26T08:41:42.174" v="790" actId="165"/>
          <ac:picMkLst>
            <pc:docMk/>
            <pc:sldMk cId="3001232403" sldId="4877"/>
            <ac:picMk id="328" creationId="{1E366A26-BB5F-F22E-D8F3-3E19BAD582E7}"/>
          </ac:picMkLst>
        </pc:picChg>
        <pc:picChg chg="mod">
          <ac:chgData name="坂上　正人" userId="de84e2de-cc80-4e5f-88eb-721cffe1f0a2" providerId="ADAL" clId="{EA295599-5BF6-4EED-B61D-ADC02132DD58}" dt="2024-05-26T08:41:42.174" v="790" actId="165"/>
          <ac:picMkLst>
            <pc:docMk/>
            <pc:sldMk cId="3001232403" sldId="4877"/>
            <ac:picMk id="329" creationId="{D832D35A-02CE-6BB7-873E-D73341CB56A3}"/>
          </ac:picMkLst>
        </pc:picChg>
        <pc:picChg chg="mod">
          <ac:chgData name="坂上　正人" userId="de84e2de-cc80-4e5f-88eb-721cffe1f0a2" providerId="ADAL" clId="{EA295599-5BF6-4EED-B61D-ADC02132DD58}" dt="2024-05-26T08:41:42.174" v="790" actId="165"/>
          <ac:picMkLst>
            <pc:docMk/>
            <pc:sldMk cId="3001232403" sldId="4877"/>
            <ac:picMk id="330" creationId="{1A19773F-DC2E-5419-1794-5F3850B7C403}"/>
          </ac:picMkLst>
        </pc:picChg>
        <pc:picChg chg="mod">
          <ac:chgData name="坂上　正人" userId="de84e2de-cc80-4e5f-88eb-721cffe1f0a2" providerId="ADAL" clId="{EA295599-5BF6-4EED-B61D-ADC02132DD58}" dt="2024-05-26T08:41:42.174" v="790" actId="165"/>
          <ac:picMkLst>
            <pc:docMk/>
            <pc:sldMk cId="3001232403" sldId="4877"/>
            <ac:picMk id="331" creationId="{5299EC35-E207-404C-C141-C1B8D71B63C8}"/>
          </ac:picMkLst>
        </pc:picChg>
        <pc:picChg chg="mod">
          <ac:chgData name="坂上　正人" userId="de84e2de-cc80-4e5f-88eb-721cffe1f0a2" providerId="ADAL" clId="{EA295599-5BF6-4EED-B61D-ADC02132DD58}" dt="2024-05-26T08:41:42.174" v="790" actId="165"/>
          <ac:picMkLst>
            <pc:docMk/>
            <pc:sldMk cId="3001232403" sldId="4877"/>
            <ac:picMk id="332" creationId="{A214B292-D416-3BF2-3606-E2004F2DF254}"/>
          </ac:picMkLst>
        </pc:picChg>
        <pc:picChg chg="mod">
          <ac:chgData name="坂上　正人" userId="de84e2de-cc80-4e5f-88eb-721cffe1f0a2" providerId="ADAL" clId="{EA295599-5BF6-4EED-B61D-ADC02132DD58}" dt="2024-05-26T08:41:18.330" v="784"/>
          <ac:picMkLst>
            <pc:docMk/>
            <pc:sldMk cId="3001232403" sldId="4877"/>
            <ac:picMk id="335" creationId="{0AF490F2-4732-A954-6D05-EBCFF1874F8F}"/>
          </ac:picMkLst>
        </pc:picChg>
        <pc:picChg chg="mod">
          <ac:chgData name="坂上　正人" userId="de84e2de-cc80-4e5f-88eb-721cffe1f0a2" providerId="ADAL" clId="{EA295599-5BF6-4EED-B61D-ADC02132DD58}" dt="2024-05-26T08:41:18.330" v="784"/>
          <ac:picMkLst>
            <pc:docMk/>
            <pc:sldMk cId="3001232403" sldId="4877"/>
            <ac:picMk id="336" creationId="{2C85C975-C5F6-359C-BF44-C081CF798370}"/>
          </ac:picMkLst>
        </pc:picChg>
        <pc:picChg chg="mod">
          <ac:chgData name="坂上　正人" userId="de84e2de-cc80-4e5f-88eb-721cffe1f0a2" providerId="ADAL" clId="{EA295599-5BF6-4EED-B61D-ADC02132DD58}" dt="2024-05-26T08:41:18.330" v="784"/>
          <ac:picMkLst>
            <pc:docMk/>
            <pc:sldMk cId="3001232403" sldId="4877"/>
            <ac:picMk id="337" creationId="{11A0A4D5-69A4-BFB9-2080-0132E3E71A8E}"/>
          </ac:picMkLst>
        </pc:picChg>
        <pc:picChg chg="mod">
          <ac:chgData name="坂上　正人" userId="de84e2de-cc80-4e5f-88eb-721cffe1f0a2" providerId="ADAL" clId="{EA295599-5BF6-4EED-B61D-ADC02132DD58}" dt="2024-05-26T08:41:18.330" v="784"/>
          <ac:picMkLst>
            <pc:docMk/>
            <pc:sldMk cId="3001232403" sldId="4877"/>
            <ac:picMk id="339" creationId="{25F0B7CF-EC16-2B6E-0971-E749C33B63A0}"/>
          </ac:picMkLst>
        </pc:picChg>
        <pc:picChg chg="mod">
          <ac:chgData name="坂上　正人" userId="de84e2de-cc80-4e5f-88eb-721cffe1f0a2" providerId="ADAL" clId="{EA295599-5BF6-4EED-B61D-ADC02132DD58}" dt="2024-05-26T08:41:18.330" v="784"/>
          <ac:picMkLst>
            <pc:docMk/>
            <pc:sldMk cId="3001232403" sldId="4877"/>
            <ac:picMk id="340" creationId="{DD746817-3B25-C000-B82D-93AD24AE0770}"/>
          </ac:picMkLst>
        </pc:picChg>
        <pc:picChg chg="mod">
          <ac:chgData name="坂上　正人" userId="de84e2de-cc80-4e5f-88eb-721cffe1f0a2" providerId="ADAL" clId="{EA295599-5BF6-4EED-B61D-ADC02132DD58}" dt="2024-05-26T08:43:18.414" v="816"/>
          <ac:picMkLst>
            <pc:docMk/>
            <pc:sldMk cId="3001232403" sldId="4877"/>
            <ac:picMk id="345" creationId="{1C396E61-A974-7E38-935A-AA28C6ECABD2}"/>
          </ac:picMkLst>
        </pc:picChg>
        <pc:picChg chg="mod">
          <ac:chgData name="坂上　正人" userId="de84e2de-cc80-4e5f-88eb-721cffe1f0a2" providerId="ADAL" clId="{EA295599-5BF6-4EED-B61D-ADC02132DD58}" dt="2024-05-26T08:43:18.414" v="816"/>
          <ac:picMkLst>
            <pc:docMk/>
            <pc:sldMk cId="3001232403" sldId="4877"/>
            <ac:picMk id="346" creationId="{1A11CAAA-A137-DC3D-EA28-7032696B6E9C}"/>
          </ac:picMkLst>
        </pc:picChg>
        <pc:picChg chg="mod">
          <ac:chgData name="坂上　正人" userId="de84e2de-cc80-4e5f-88eb-721cffe1f0a2" providerId="ADAL" clId="{EA295599-5BF6-4EED-B61D-ADC02132DD58}" dt="2024-05-26T08:49:17.892" v="1016" actId="207"/>
          <ac:picMkLst>
            <pc:docMk/>
            <pc:sldMk cId="3001232403" sldId="4877"/>
            <ac:picMk id="359" creationId="{A51D9FB6-0921-53BB-A891-648DBF414C25}"/>
          </ac:picMkLst>
        </pc:picChg>
        <pc:picChg chg="mod">
          <ac:chgData name="坂上　正人" userId="de84e2de-cc80-4e5f-88eb-721cffe1f0a2" providerId="ADAL" clId="{EA295599-5BF6-4EED-B61D-ADC02132DD58}" dt="2024-05-26T08:49:17.892" v="1016" actId="207"/>
          <ac:picMkLst>
            <pc:docMk/>
            <pc:sldMk cId="3001232403" sldId="4877"/>
            <ac:picMk id="360" creationId="{2BAC8BD7-B949-E132-20D1-4F97D0D6A681}"/>
          </ac:picMkLst>
        </pc:picChg>
        <pc:picChg chg="mod">
          <ac:chgData name="坂上　正人" userId="de84e2de-cc80-4e5f-88eb-721cffe1f0a2" providerId="ADAL" clId="{EA295599-5BF6-4EED-B61D-ADC02132DD58}" dt="2024-05-26T08:49:17.892" v="1016" actId="207"/>
          <ac:picMkLst>
            <pc:docMk/>
            <pc:sldMk cId="3001232403" sldId="4877"/>
            <ac:picMk id="361" creationId="{A7D8F52F-4DBF-A006-0BE7-16887EE43B77}"/>
          </ac:picMkLst>
        </pc:picChg>
        <pc:picChg chg="mod">
          <ac:chgData name="坂上　正人" userId="de84e2de-cc80-4e5f-88eb-721cffe1f0a2" providerId="ADAL" clId="{EA295599-5BF6-4EED-B61D-ADC02132DD58}" dt="2024-05-26T08:49:17.892" v="1016" actId="207"/>
          <ac:picMkLst>
            <pc:docMk/>
            <pc:sldMk cId="3001232403" sldId="4877"/>
            <ac:picMk id="362" creationId="{DDA4BDBB-0C73-D150-3CB5-A4E78DDC974D}"/>
          </ac:picMkLst>
        </pc:picChg>
        <pc:picChg chg="mod">
          <ac:chgData name="坂上　正人" userId="de84e2de-cc80-4e5f-88eb-721cffe1f0a2" providerId="ADAL" clId="{EA295599-5BF6-4EED-B61D-ADC02132DD58}" dt="2024-05-26T08:49:17.892" v="1016" actId="207"/>
          <ac:picMkLst>
            <pc:docMk/>
            <pc:sldMk cId="3001232403" sldId="4877"/>
            <ac:picMk id="363" creationId="{12C7B222-8BAB-4F3B-811C-982C41BFB3F0}"/>
          </ac:picMkLst>
        </pc:picChg>
        <pc:picChg chg="mod">
          <ac:chgData name="坂上　正人" userId="de84e2de-cc80-4e5f-88eb-721cffe1f0a2" providerId="ADAL" clId="{EA295599-5BF6-4EED-B61D-ADC02132DD58}" dt="2024-05-26T08:49:17.892" v="1016" actId="207"/>
          <ac:picMkLst>
            <pc:docMk/>
            <pc:sldMk cId="3001232403" sldId="4877"/>
            <ac:picMk id="368" creationId="{BAAAA780-B286-964D-D82A-8ACD51AA32E5}"/>
          </ac:picMkLst>
        </pc:picChg>
        <pc:picChg chg="mod">
          <ac:chgData name="坂上　正人" userId="de84e2de-cc80-4e5f-88eb-721cffe1f0a2" providerId="ADAL" clId="{EA295599-5BF6-4EED-B61D-ADC02132DD58}" dt="2024-05-26T08:49:17.892" v="1016" actId="207"/>
          <ac:picMkLst>
            <pc:docMk/>
            <pc:sldMk cId="3001232403" sldId="4877"/>
            <ac:picMk id="369" creationId="{204B2A0D-1549-84ED-888E-09B826652DBE}"/>
          </ac:picMkLst>
        </pc:picChg>
        <pc:picChg chg="mod">
          <ac:chgData name="坂上　正人" userId="de84e2de-cc80-4e5f-88eb-721cffe1f0a2" providerId="ADAL" clId="{EA295599-5BF6-4EED-B61D-ADC02132DD58}" dt="2024-05-26T08:49:17.892" v="1016" actId="207"/>
          <ac:picMkLst>
            <pc:docMk/>
            <pc:sldMk cId="3001232403" sldId="4877"/>
            <ac:picMk id="370" creationId="{C5639E7E-6FA6-B7D1-F5A5-FB4561A9D90A}"/>
          </ac:picMkLst>
        </pc:picChg>
        <pc:picChg chg="mod">
          <ac:chgData name="坂上　正人" userId="de84e2de-cc80-4e5f-88eb-721cffe1f0a2" providerId="ADAL" clId="{EA295599-5BF6-4EED-B61D-ADC02132DD58}" dt="2024-05-26T08:49:17.892" v="1016" actId="207"/>
          <ac:picMkLst>
            <pc:docMk/>
            <pc:sldMk cId="3001232403" sldId="4877"/>
            <ac:picMk id="371" creationId="{3D6D468B-2F2E-9BA2-A442-9B644E77BFDE}"/>
          </ac:picMkLst>
        </pc:picChg>
        <pc:picChg chg="mod">
          <ac:chgData name="坂上　正人" userId="de84e2de-cc80-4e5f-88eb-721cffe1f0a2" providerId="ADAL" clId="{EA295599-5BF6-4EED-B61D-ADC02132DD58}" dt="2024-05-26T08:49:17.892" v="1016" actId="207"/>
          <ac:picMkLst>
            <pc:docMk/>
            <pc:sldMk cId="3001232403" sldId="4877"/>
            <ac:picMk id="372" creationId="{1EE0D0D8-4654-B00E-7798-10B4830F63D2}"/>
          </ac:picMkLst>
        </pc:picChg>
        <pc:picChg chg="mod">
          <ac:chgData name="坂上　正人" userId="de84e2de-cc80-4e5f-88eb-721cffe1f0a2" providerId="ADAL" clId="{EA295599-5BF6-4EED-B61D-ADC02132DD58}" dt="2024-05-26T08:49:17.892" v="1016" actId="207"/>
          <ac:picMkLst>
            <pc:docMk/>
            <pc:sldMk cId="3001232403" sldId="4877"/>
            <ac:picMk id="375" creationId="{437C96A2-58FD-A057-E571-EF73FADC0107}"/>
          </ac:picMkLst>
        </pc:picChg>
        <pc:picChg chg="mod">
          <ac:chgData name="坂上　正人" userId="de84e2de-cc80-4e5f-88eb-721cffe1f0a2" providerId="ADAL" clId="{EA295599-5BF6-4EED-B61D-ADC02132DD58}" dt="2024-05-26T08:49:17.892" v="1016" actId="207"/>
          <ac:picMkLst>
            <pc:docMk/>
            <pc:sldMk cId="3001232403" sldId="4877"/>
            <ac:picMk id="376" creationId="{6A01E5CD-BB97-45D3-72A6-0ADAFF0D0C2C}"/>
          </ac:picMkLst>
        </pc:picChg>
        <pc:picChg chg="mod">
          <ac:chgData name="坂上　正人" userId="de84e2de-cc80-4e5f-88eb-721cffe1f0a2" providerId="ADAL" clId="{EA295599-5BF6-4EED-B61D-ADC02132DD58}" dt="2024-05-26T08:49:17.892" v="1016" actId="207"/>
          <ac:picMkLst>
            <pc:docMk/>
            <pc:sldMk cId="3001232403" sldId="4877"/>
            <ac:picMk id="377" creationId="{4559B89F-84DF-9D13-8EB2-C70A6B0D8A46}"/>
          </ac:picMkLst>
        </pc:picChg>
        <pc:picChg chg="mod">
          <ac:chgData name="坂上　正人" userId="de84e2de-cc80-4e5f-88eb-721cffe1f0a2" providerId="ADAL" clId="{EA295599-5BF6-4EED-B61D-ADC02132DD58}" dt="2024-05-26T08:49:17.892" v="1016" actId="207"/>
          <ac:picMkLst>
            <pc:docMk/>
            <pc:sldMk cId="3001232403" sldId="4877"/>
            <ac:picMk id="378" creationId="{6171552C-D26A-B63B-4C03-F142F2E80D64}"/>
          </ac:picMkLst>
        </pc:picChg>
        <pc:picChg chg="mod">
          <ac:chgData name="坂上　正人" userId="de84e2de-cc80-4e5f-88eb-721cffe1f0a2" providerId="ADAL" clId="{EA295599-5BF6-4EED-B61D-ADC02132DD58}" dt="2024-05-26T08:49:17.892" v="1016" actId="207"/>
          <ac:picMkLst>
            <pc:docMk/>
            <pc:sldMk cId="3001232403" sldId="4877"/>
            <ac:picMk id="379" creationId="{3CACEDA4-CF05-7784-F769-B09E54C27CF9}"/>
          </ac:picMkLst>
        </pc:picChg>
        <pc:cxnChg chg="add mod">
          <ac:chgData name="坂上　正人" userId="de84e2de-cc80-4e5f-88eb-721cffe1f0a2" providerId="ADAL" clId="{EA295599-5BF6-4EED-B61D-ADC02132DD58}" dt="2024-05-26T08:43:48.521" v="822" actId="208"/>
          <ac:cxnSpMkLst>
            <pc:docMk/>
            <pc:sldMk cId="3001232403" sldId="4877"/>
            <ac:cxnSpMk id="348" creationId="{A277D325-81F6-2C7C-7F95-0807F8D2C775}"/>
          </ac:cxnSpMkLst>
        </pc:cxnChg>
        <pc:cxnChg chg="add mod">
          <ac:chgData name="坂上　正人" userId="de84e2de-cc80-4e5f-88eb-721cffe1f0a2" providerId="ADAL" clId="{EA295599-5BF6-4EED-B61D-ADC02132DD58}" dt="2024-05-26T08:44:03.457" v="826" actId="1076"/>
          <ac:cxnSpMkLst>
            <pc:docMk/>
            <pc:sldMk cId="3001232403" sldId="4877"/>
            <ac:cxnSpMk id="349" creationId="{B65ED64A-A740-159A-B2DA-2E9921F8BFE1}"/>
          </ac:cxnSpMkLst>
        </pc:cxnChg>
      </pc:sldChg>
      <pc:sldChg chg="addSp delSp modSp add del mod modClrScheme chgLayout">
        <pc:chgData name="坂上　正人" userId="de84e2de-cc80-4e5f-88eb-721cffe1f0a2" providerId="ADAL" clId="{EA295599-5BF6-4EED-B61D-ADC02132DD58}" dt="2024-05-26T08:50:28.980" v="1174" actId="478"/>
        <pc:sldMkLst>
          <pc:docMk/>
          <pc:sldMk cId="835765217" sldId="4878"/>
        </pc:sldMkLst>
        <pc:spChg chg="add del mod ord">
          <ac:chgData name="坂上　正人" userId="de84e2de-cc80-4e5f-88eb-721cffe1f0a2" providerId="ADAL" clId="{EA295599-5BF6-4EED-B61D-ADC02132DD58}" dt="2024-05-26T04:39:42.964" v="5" actId="700"/>
          <ac:spMkLst>
            <pc:docMk/>
            <pc:sldMk cId="835765217" sldId="4878"/>
            <ac:spMk id="4" creationId="{11255BBD-9254-5A1F-DA2A-936613CC2C5A}"/>
          </ac:spMkLst>
        </pc:spChg>
        <pc:spChg chg="add del mod ord">
          <ac:chgData name="坂上　正人" userId="de84e2de-cc80-4e5f-88eb-721cffe1f0a2" providerId="ADAL" clId="{EA295599-5BF6-4EED-B61D-ADC02132DD58}" dt="2024-05-26T04:39:42.964" v="5" actId="700"/>
          <ac:spMkLst>
            <pc:docMk/>
            <pc:sldMk cId="835765217" sldId="4878"/>
            <ac:spMk id="5" creationId="{F3E47C1A-436A-B53B-59E6-43E79316B1F1}"/>
          </ac:spMkLst>
        </pc:spChg>
        <pc:spChg chg="add del mod ord">
          <ac:chgData name="坂上　正人" userId="de84e2de-cc80-4e5f-88eb-721cffe1f0a2" providerId="ADAL" clId="{EA295599-5BF6-4EED-B61D-ADC02132DD58}" dt="2024-05-26T04:41:33.194" v="15" actId="700"/>
          <ac:spMkLst>
            <pc:docMk/>
            <pc:sldMk cId="835765217" sldId="4878"/>
            <ac:spMk id="6" creationId="{5D280CF7-ECC2-8F1D-CDD3-38A5B19BA0F1}"/>
          </ac:spMkLst>
        </pc:spChg>
        <pc:spChg chg="add del mod ord">
          <ac:chgData name="坂上　正人" userId="de84e2de-cc80-4e5f-88eb-721cffe1f0a2" providerId="ADAL" clId="{EA295599-5BF6-4EED-B61D-ADC02132DD58}" dt="2024-05-26T04:41:33.194" v="15" actId="700"/>
          <ac:spMkLst>
            <pc:docMk/>
            <pc:sldMk cId="835765217" sldId="4878"/>
            <ac:spMk id="7" creationId="{E665BD1C-BDAD-1F49-BC09-BB55CF6B6CFF}"/>
          </ac:spMkLst>
        </pc:spChg>
        <pc:spChg chg="add del mod ord">
          <ac:chgData name="坂上　正人" userId="de84e2de-cc80-4e5f-88eb-721cffe1f0a2" providerId="ADAL" clId="{EA295599-5BF6-4EED-B61D-ADC02132DD58}" dt="2024-05-26T04:44:54.894" v="52" actId="700"/>
          <ac:spMkLst>
            <pc:docMk/>
            <pc:sldMk cId="835765217" sldId="4878"/>
            <ac:spMk id="8" creationId="{BFEA0A18-2888-7475-24D2-2AEA0E929A98}"/>
          </ac:spMkLst>
        </pc:spChg>
        <pc:spChg chg="add del mod ord">
          <ac:chgData name="坂上　正人" userId="de84e2de-cc80-4e5f-88eb-721cffe1f0a2" providerId="ADAL" clId="{EA295599-5BF6-4EED-B61D-ADC02132DD58}" dt="2024-05-26T04:44:54.894" v="52" actId="700"/>
          <ac:spMkLst>
            <pc:docMk/>
            <pc:sldMk cId="835765217" sldId="4878"/>
            <ac:spMk id="9" creationId="{AC0694AD-32E7-9A59-E927-9DDF4E3A4CCF}"/>
          </ac:spMkLst>
        </pc:spChg>
        <pc:spChg chg="add del mod ord">
          <ac:chgData name="坂上　正人" userId="de84e2de-cc80-4e5f-88eb-721cffe1f0a2" providerId="ADAL" clId="{EA295599-5BF6-4EED-B61D-ADC02132DD58}" dt="2024-05-26T04:47:53.723" v="57" actId="700"/>
          <ac:spMkLst>
            <pc:docMk/>
            <pc:sldMk cId="835765217" sldId="4878"/>
            <ac:spMk id="10" creationId="{7CF864A7-BBE6-3CC7-B68F-73C87821C93C}"/>
          </ac:spMkLst>
        </pc:spChg>
        <pc:spChg chg="mod">
          <ac:chgData name="坂上　正人" userId="de84e2de-cc80-4e5f-88eb-721cffe1f0a2" providerId="ADAL" clId="{EA295599-5BF6-4EED-B61D-ADC02132DD58}" dt="2024-05-26T05:04:09.983" v="202" actId="1076"/>
          <ac:spMkLst>
            <pc:docMk/>
            <pc:sldMk cId="835765217" sldId="4878"/>
            <ac:spMk id="11" creationId="{3FAAD31D-81FA-6B9E-1C66-6DD1D3EA2E8D}"/>
          </ac:spMkLst>
        </pc:spChg>
        <pc:spChg chg="add del mod ord">
          <ac:chgData name="坂上　正人" userId="de84e2de-cc80-4e5f-88eb-721cffe1f0a2" providerId="ADAL" clId="{EA295599-5BF6-4EED-B61D-ADC02132DD58}" dt="2024-05-26T04:47:53.723" v="57" actId="700"/>
          <ac:spMkLst>
            <pc:docMk/>
            <pc:sldMk cId="835765217" sldId="4878"/>
            <ac:spMk id="12" creationId="{52183F01-9C03-CB3C-B12E-0E97865CFE4C}"/>
          </ac:spMkLst>
        </pc:spChg>
        <pc:spChg chg="add mod ord">
          <ac:chgData name="坂上　正人" userId="de84e2de-cc80-4e5f-88eb-721cffe1f0a2" providerId="ADAL" clId="{EA295599-5BF6-4EED-B61D-ADC02132DD58}" dt="2024-05-26T04:55:46.079" v="116" actId="700"/>
          <ac:spMkLst>
            <pc:docMk/>
            <pc:sldMk cId="835765217" sldId="4878"/>
            <ac:spMk id="14" creationId="{244C5C66-477D-17C7-E477-DDFE4F2A8296}"/>
          </ac:spMkLst>
        </pc:spChg>
        <pc:spChg chg="add del mod ord">
          <ac:chgData name="坂上　正人" userId="de84e2de-cc80-4e5f-88eb-721cffe1f0a2" providerId="ADAL" clId="{EA295599-5BF6-4EED-B61D-ADC02132DD58}" dt="2024-05-26T04:49:38.904" v="86" actId="478"/>
          <ac:spMkLst>
            <pc:docMk/>
            <pc:sldMk cId="835765217" sldId="4878"/>
            <ac:spMk id="15" creationId="{4942B3EE-53CC-9E3D-7CB1-522EF4B99D49}"/>
          </ac:spMkLst>
        </pc:spChg>
        <pc:spChg chg="add del mod ord">
          <ac:chgData name="坂上　正人" userId="de84e2de-cc80-4e5f-88eb-721cffe1f0a2" providerId="ADAL" clId="{EA295599-5BF6-4EED-B61D-ADC02132DD58}" dt="2024-05-26T04:56:42.359" v="126" actId="478"/>
          <ac:spMkLst>
            <pc:docMk/>
            <pc:sldMk cId="835765217" sldId="4878"/>
            <ac:spMk id="16" creationId="{0CF9F31F-337B-C575-9E1B-ABB177D120E8}"/>
          </ac:spMkLst>
        </pc:spChg>
        <pc:spChg chg="del">
          <ac:chgData name="坂上　正人" userId="de84e2de-cc80-4e5f-88eb-721cffe1f0a2" providerId="ADAL" clId="{EA295599-5BF6-4EED-B61D-ADC02132DD58}" dt="2024-05-26T05:04:18.509" v="203" actId="478"/>
          <ac:spMkLst>
            <pc:docMk/>
            <pc:sldMk cId="835765217" sldId="4878"/>
            <ac:spMk id="24" creationId="{79E684A9-75F8-4D5F-DBFD-C580B9242763}"/>
          </ac:spMkLst>
        </pc:spChg>
        <pc:spChg chg="add mod">
          <ac:chgData name="坂上　正人" userId="de84e2de-cc80-4e5f-88eb-721cffe1f0a2" providerId="ADAL" clId="{EA295599-5BF6-4EED-B61D-ADC02132DD58}" dt="2024-05-26T05:04:18.726" v="204"/>
          <ac:spMkLst>
            <pc:docMk/>
            <pc:sldMk cId="835765217" sldId="4878"/>
            <ac:spMk id="25" creationId="{F69EF010-3862-0CBB-1069-CE00D31A1A22}"/>
          </ac:spMkLst>
        </pc:spChg>
        <pc:spChg chg="mod ord">
          <ac:chgData name="坂上　正人" userId="de84e2de-cc80-4e5f-88eb-721cffe1f0a2" providerId="ADAL" clId="{EA295599-5BF6-4EED-B61D-ADC02132DD58}" dt="2024-05-26T04:55:46.079" v="116" actId="700"/>
          <ac:spMkLst>
            <pc:docMk/>
            <pc:sldMk cId="835765217" sldId="4878"/>
            <ac:spMk id="338" creationId="{00000000-0000-0000-0000-000000000000}"/>
          </ac:spMkLst>
        </pc:spChg>
        <pc:spChg chg="del mod">
          <ac:chgData name="坂上　正人" userId="de84e2de-cc80-4e5f-88eb-721cffe1f0a2" providerId="ADAL" clId="{EA295599-5BF6-4EED-B61D-ADC02132DD58}" dt="2024-05-26T04:49:34.173" v="84" actId="478"/>
          <ac:spMkLst>
            <pc:docMk/>
            <pc:sldMk cId="835765217" sldId="4878"/>
            <ac:spMk id="341" creationId="{00000000-0000-0000-0000-000000000000}"/>
          </ac:spMkLst>
        </pc:spChg>
        <pc:graphicFrameChg chg="del modGraphic">
          <ac:chgData name="坂上　正人" userId="de84e2de-cc80-4e5f-88eb-721cffe1f0a2" providerId="ADAL" clId="{EA295599-5BF6-4EED-B61D-ADC02132DD58}" dt="2024-05-26T08:50:28.980" v="1174" actId="478"/>
          <ac:graphicFrameMkLst>
            <pc:docMk/>
            <pc:sldMk cId="835765217" sldId="4878"/>
            <ac:graphicFrameMk id="20" creationId="{984CE848-80E7-161D-7F60-AE9603F6AB92}"/>
          </ac:graphicFrameMkLst>
        </pc:graphicFrameChg>
        <pc:graphicFrameChg chg="add mod">
          <ac:chgData name="坂上　正人" userId="de84e2de-cc80-4e5f-88eb-721cffe1f0a2" providerId="ADAL" clId="{EA295599-5BF6-4EED-B61D-ADC02132DD58}" dt="2024-05-26T05:04:18.726" v="204"/>
          <ac:graphicFrameMkLst>
            <pc:docMk/>
            <pc:sldMk cId="835765217" sldId="4878"/>
            <ac:graphicFrameMk id="26" creationId="{BC309DE2-05C2-73D5-D477-375D32136118}"/>
          </ac:graphicFrameMkLst>
        </pc:graphicFrameChg>
        <pc:graphicFrameChg chg="del">
          <ac:chgData name="坂上　正人" userId="de84e2de-cc80-4e5f-88eb-721cffe1f0a2" providerId="ADAL" clId="{EA295599-5BF6-4EED-B61D-ADC02132DD58}" dt="2024-05-26T05:04:18.509" v="203" actId="478"/>
          <ac:graphicFrameMkLst>
            <pc:docMk/>
            <pc:sldMk cId="835765217" sldId="4878"/>
            <ac:graphicFrameMk id="321" creationId="{2D6EA308-0F70-AB87-3A94-D0E8571B1102}"/>
          </ac:graphicFrameMkLst>
        </pc:graphicFrameChg>
      </pc:sldChg>
      <pc:sldChg chg="modSp add del mod ord modClrScheme chgLayout">
        <pc:chgData name="坂上　正人" userId="de84e2de-cc80-4e5f-88eb-721cffe1f0a2" providerId="ADAL" clId="{EA295599-5BF6-4EED-B61D-ADC02132DD58}" dt="2024-05-27T03:39:40.485" v="3646"/>
        <pc:sldMkLst>
          <pc:docMk/>
          <pc:sldMk cId="4190565259" sldId="4879"/>
        </pc:sldMkLst>
        <pc:spChg chg="mod ord">
          <ac:chgData name="坂上　正人" userId="de84e2de-cc80-4e5f-88eb-721cffe1f0a2" providerId="ADAL" clId="{EA295599-5BF6-4EED-B61D-ADC02132DD58}" dt="2024-05-26T04:51:19.228" v="96" actId="700"/>
          <ac:spMkLst>
            <pc:docMk/>
            <pc:sldMk cId="4190565259" sldId="4879"/>
            <ac:spMk id="2" creationId="{34999B5D-0F83-E78E-7CF7-2EE7041689A4}"/>
          </ac:spMkLst>
        </pc:spChg>
        <pc:spChg chg="mod ord">
          <ac:chgData name="坂上　正人" userId="de84e2de-cc80-4e5f-88eb-721cffe1f0a2" providerId="ADAL" clId="{EA295599-5BF6-4EED-B61D-ADC02132DD58}" dt="2024-05-27T03:39:40.485" v="3646"/>
          <ac:spMkLst>
            <pc:docMk/>
            <pc:sldMk cId="4190565259" sldId="4879"/>
            <ac:spMk id="3" creationId="{8AC033EE-1224-069A-FB9F-C96470024DDA}"/>
          </ac:spMkLst>
        </pc:spChg>
      </pc:sldChg>
      <pc:sldChg chg="addSp delSp modSp add del mod ord modClrScheme chgLayout">
        <pc:chgData name="坂上　正人" userId="de84e2de-cc80-4e5f-88eb-721cffe1f0a2" providerId="ADAL" clId="{EA295599-5BF6-4EED-B61D-ADC02132DD58}" dt="2024-05-27T03:39:57.236" v="3648"/>
        <pc:sldMkLst>
          <pc:docMk/>
          <pc:sldMk cId="256002522" sldId="4880"/>
        </pc:sldMkLst>
        <pc:spChg chg="add mod ord">
          <ac:chgData name="坂上　正人" userId="de84e2de-cc80-4e5f-88eb-721cffe1f0a2" providerId="ADAL" clId="{EA295599-5BF6-4EED-B61D-ADC02132DD58}" dt="2024-05-26T09:07:02.621" v="1877"/>
          <ac:spMkLst>
            <pc:docMk/>
            <pc:sldMk cId="256002522" sldId="4880"/>
            <ac:spMk id="2" creationId="{3BC8AF84-F2A9-9D3D-0CF9-57679F37E703}"/>
          </ac:spMkLst>
        </pc:spChg>
        <pc:spChg chg="mod">
          <ac:chgData name="坂上　正人" userId="de84e2de-cc80-4e5f-88eb-721cffe1f0a2" providerId="ADAL" clId="{EA295599-5BF6-4EED-B61D-ADC02132DD58}" dt="2024-05-26T09:02:54.396" v="1792" actId="255"/>
          <ac:spMkLst>
            <pc:docMk/>
            <pc:sldMk cId="256002522" sldId="4880"/>
            <ac:spMk id="6" creationId="{14DD612C-C97D-8DBD-C908-A5F4289254CF}"/>
          </ac:spMkLst>
        </pc:spChg>
        <pc:spChg chg="add del mod ord">
          <ac:chgData name="坂上　正人" userId="de84e2de-cc80-4e5f-88eb-721cffe1f0a2" providerId="ADAL" clId="{EA295599-5BF6-4EED-B61D-ADC02132DD58}" dt="2024-05-26T04:57:33.524" v="150" actId="478"/>
          <ac:spMkLst>
            <pc:docMk/>
            <pc:sldMk cId="256002522" sldId="4880"/>
            <ac:spMk id="8" creationId="{07793674-221D-77AD-EC4A-AB409E2B2890}"/>
          </ac:spMkLst>
        </pc:spChg>
        <pc:spChg chg="add del mod">
          <ac:chgData name="坂上　正人" userId="de84e2de-cc80-4e5f-88eb-721cffe1f0a2" providerId="ADAL" clId="{EA295599-5BF6-4EED-B61D-ADC02132DD58}" dt="2024-05-26T09:06:42.510" v="1806" actId="478"/>
          <ac:spMkLst>
            <pc:docMk/>
            <pc:sldMk cId="256002522" sldId="4880"/>
            <ac:spMk id="10" creationId="{AEECAF6D-0E83-13BE-3C62-D27C2D610894}"/>
          </ac:spMkLst>
        </pc:spChg>
        <pc:spChg chg="mod ord">
          <ac:chgData name="坂上　正人" userId="de84e2de-cc80-4e5f-88eb-721cffe1f0a2" providerId="ADAL" clId="{EA295599-5BF6-4EED-B61D-ADC02132DD58}" dt="2024-05-26T04:55:33.951" v="114" actId="700"/>
          <ac:spMkLst>
            <pc:docMk/>
            <pc:sldMk cId="256002522" sldId="4880"/>
            <ac:spMk id="338" creationId="{00000000-0000-0000-0000-000000000000}"/>
          </ac:spMkLst>
        </pc:spChg>
        <pc:spChg chg="del mod">
          <ac:chgData name="坂上　正人" userId="de84e2de-cc80-4e5f-88eb-721cffe1f0a2" providerId="ADAL" clId="{EA295599-5BF6-4EED-B61D-ADC02132DD58}" dt="2024-05-26T04:57:28.671" v="148" actId="478"/>
          <ac:spMkLst>
            <pc:docMk/>
            <pc:sldMk cId="256002522" sldId="4880"/>
            <ac:spMk id="341" creationId="{00000000-0000-0000-0000-000000000000}"/>
          </ac:spMkLst>
        </pc:spChg>
        <pc:grpChg chg="mod">
          <ac:chgData name="坂上　正人" userId="de84e2de-cc80-4e5f-88eb-721cffe1f0a2" providerId="ADAL" clId="{EA295599-5BF6-4EED-B61D-ADC02132DD58}" dt="2024-05-26T09:02:58.666" v="1793" actId="1076"/>
          <ac:grpSpMkLst>
            <pc:docMk/>
            <pc:sldMk cId="256002522" sldId="4880"/>
            <ac:grpSpMk id="7" creationId="{A3703F7D-7821-0022-22BE-EB3E2128058A}"/>
          </ac:grpSpMkLst>
        </pc:grpChg>
      </pc:sldChg>
      <pc:sldChg chg="addSp delSp modSp add del mod modClrScheme chgLayout">
        <pc:chgData name="坂上　正人" userId="de84e2de-cc80-4e5f-88eb-721cffe1f0a2" providerId="ADAL" clId="{EA295599-5BF6-4EED-B61D-ADC02132DD58}" dt="2024-06-08T14:41:51.129" v="10937" actId="47"/>
        <pc:sldMkLst>
          <pc:docMk/>
          <pc:sldMk cId="1149967161" sldId="4882"/>
        </pc:sldMkLst>
        <pc:spChg chg="add del mod ord">
          <ac:chgData name="坂上　正人" userId="de84e2de-cc80-4e5f-88eb-721cffe1f0a2" providerId="ADAL" clId="{EA295599-5BF6-4EED-B61D-ADC02132DD58}" dt="2024-05-26T04:57:54.524" v="161" actId="478"/>
          <ac:spMkLst>
            <pc:docMk/>
            <pc:sldMk cId="1149967161" sldId="4882"/>
            <ac:spMk id="3" creationId="{D4D5C841-D3E6-7EAC-F0AA-1478CB2FE250}"/>
          </ac:spMkLst>
        </pc:spChg>
        <pc:spChg chg="add del mod ord">
          <ac:chgData name="坂上　正人" userId="de84e2de-cc80-4e5f-88eb-721cffe1f0a2" providerId="ADAL" clId="{EA295599-5BF6-4EED-B61D-ADC02132DD58}" dt="2024-05-26T04:57:56.145" v="162" actId="478"/>
          <ac:spMkLst>
            <pc:docMk/>
            <pc:sldMk cId="1149967161" sldId="4882"/>
            <ac:spMk id="11" creationId="{7F9802D8-5D21-B5B3-379D-0393A70112A6}"/>
          </ac:spMkLst>
        </pc:spChg>
        <pc:spChg chg="add del mod">
          <ac:chgData name="坂上　正人" userId="de84e2de-cc80-4e5f-88eb-721cffe1f0a2" providerId="ADAL" clId="{EA295599-5BF6-4EED-B61D-ADC02132DD58}" dt="2024-05-26T04:57:54.524" v="161" actId="478"/>
          <ac:spMkLst>
            <pc:docMk/>
            <pc:sldMk cId="1149967161" sldId="4882"/>
            <ac:spMk id="15" creationId="{F7DABA4B-F9F0-798F-5826-CCD4A9AFACD1}"/>
          </ac:spMkLst>
        </pc:spChg>
        <pc:spChg chg="mod ord">
          <ac:chgData name="坂上　正人" userId="de84e2de-cc80-4e5f-88eb-721cffe1f0a2" providerId="ADAL" clId="{EA295599-5BF6-4EED-B61D-ADC02132DD58}" dt="2024-05-26T04:55:31.452" v="113" actId="700"/>
          <ac:spMkLst>
            <pc:docMk/>
            <pc:sldMk cId="1149967161" sldId="4882"/>
            <ac:spMk id="338" creationId="{00000000-0000-0000-0000-000000000000}"/>
          </ac:spMkLst>
        </pc:spChg>
        <pc:spChg chg="del mod">
          <ac:chgData name="坂上　正人" userId="de84e2de-cc80-4e5f-88eb-721cffe1f0a2" providerId="ADAL" clId="{EA295599-5BF6-4EED-B61D-ADC02132DD58}" dt="2024-05-26T04:57:49.679" v="158" actId="478"/>
          <ac:spMkLst>
            <pc:docMk/>
            <pc:sldMk cId="1149967161" sldId="4882"/>
            <ac:spMk id="341" creationId="{00000000-0000-0000-0000-000000000000}"/>
          </ac:spMkLst>
        </pc:spChg>
      </pc:sldChg>
      <pc:sldChg chg="addSp delSp modSp add del mod modClrScheme chgLayout">
        <pc:chgData name="坂上　正人" userId="de84e2de-cc80-4e5f-88eb-721cffe1f0a2" providerId="ADAL" clId="{EA295599-5BF6-4EED-B61D-ADC02132DD58}" dt="2024-06-08T14:46:00.800" v="10939" actId="47"/>
        <pc:sldMkLst>
          <pc:docMk/>
          <pc:sldMk cId="3901813126" sldId="4883"/>
        </pc:sldMkLst>
        <pc:spChg chg="add mod ord">
          <ac:chgData name="坂上　正人" userId="de84e2de-cc80-4e5f-88eb-721cffe1f0a2" providerId="ADAL" clId="{EA295599-5BF6-4EED-B61D-ADC02132DD58}" dt="2024-05-26T04:58:06.006" v="166"/>
          <ac:spMkLst>
            <pc:docMk/>
            <pc:sldMk cId="3901813126" sldId="4883"/>
            <ac:spMk id="3" creationId="{D790B293-2FFE-1BD6-4645-29D9A5294A0C}"/>
          </ac:spMkLst>
        </pc:spChg>
        <pc:spChg chg="add del mod ord">
          <ac:chgData name="坂上　正人" userId="de84e2de-cc80-4e5f-88eb-721cffe1f0a2" providerId="ADAL" clId="{EA295599-5BF6-4EED-B61D-ADC02132DD58}" dt="2024-05-26T04:58:08.534" v="167" actId="478"/>
          <ac:spMkLst>
            <pc:docMk/>
            <pc:sldMk cId="3901813126" sldId="4883"/>
            <ac:spMk id="4" creationId="{0BBD3552-5B26-4BBA-998B-589FB1CAEDC4}"/>
          </ac:spMkLst>
        </pc:spChg>
        <pc:spChg chg="mod ord">
          <ac:chgData name="坂上　正人" userId="de84e2de-cc80-4e5f-88eb-721cffe1f0a2" providerId="ADAL" clId="{EA295599-5BF6-4EED-B61D-ADC02132DD58}" dt="2024-05-26T04:55:31.452" v="113" actId="700"/>
          <ac:spMkLst>
            <pc:docMk/>
            <pc:sldMk cId="3901813126" sldId="4883"/>
            <ac:spMk id="338" creationId="{00000000-0000-0000-0000-000000000000}"/>
          </ac:spMkLst>
        </pc:spChg>
        <pc:spChg chg="del mod">
          <ac:chgData name="坂上　正人" userId="de84e2de-cc80-4e5f-88eb-721cffe1f0a2" providerId="ADAL" clId="{EA295599-5BF6-4EED-B61D-ADC02132DD58}" dt="2024-05-26T04:58:03.176" v="165" actId="478"/>
          <ac:spMkLst>
            <pc:docMk/>
            <pc:sldMk cId="3901813126" sldId="4883"/>
            <ac:spMk id="341" creationId="{00000000-0000-0000-0000-000000000000}"/>
          </ac:spMkLst>
        </pc:spChg>
      </pc:sldChg>
      <pc:sldChg chg="addSp delSp modSp add del mod ord modClrScheme chgLayout">
        <pc:chgData name="坂上　正人" userId="de84e2de-cc80-4e5f-88eb-721cffe1f0a2" providerId="ADAL" clId="{EA295599-5BF6-4EED-B61D-ADC02132DD58}" dt="2024-05-27T05:09:09.587" v="3649" actId="478"/>
        <pc:sldMkLst>
          <pc:docMk/>
          <pc:sldMk cId="2117463600" sldId="4884"/>
        </pc:sldMkLst>
        <pc:spChg chg="mod">
          <ac:chgData name="坂上　正人" userId="de84e2de-cc80-4e5f-88eb-721cffe1f0a2" providerId="ADAL" clId="{EA295599-5BF6-4EED-B61D-ADC02132DD58}" dt="2024-05-26T09:08:52.958" v="2167"/>
          <ac:spMkLst>
            <pc:docMk/>
            <pc:sldMk cId="2117463600" sldId="4884"/>
            <ac:spMk id="2" creationId="{C50ED1C9-4A7A-F479-FB9E-E0AB0B581A94}"/>
          </ac:spMkLst>
        </pc:spChg>
        <pc:spChg chg="add mod ord">
          <ac:chgData name="坂上　正人" userId="de84e2de-cc80-4e5f-88eb-721cffe1f0a2" providerId="ADAL" clId="{EA295599-5BF6-4EED-B61D-ADC02132DD58}" dt="2024-05-26T04:57:42.443" v="154"/>
          <ac:spMkLst>
            <pc:docMk/>
            <pc:sldMk cId="2117463600" sldId="4884"/>
            <ac:spMk id="4" creationId="{060E8982-3BE4-8E35-7D2E-3E17E0200448}"/>
          </ac:spMkLst>
        </pc:spChg>
        <pc:spChg chg="add del mod ord">
          <ac:chgData name="坂上　正人" userId="de84e2de-cc80-4e5f-88eb-721cffe1f0a2" providerId="ADAL" clId="{EA295599-5BF6-4EED-B61D-ADC02132DD58}" dt="2024-05-26T04:57:43.942" v="155" actId="478"/>
          <ac:spMkLst>
            <pc:docMk/>
            <pc:sldMk cId="2117463600" sldId="4884"/>
            <ac:spMk id="5" creationId="{1EE9BDA0-90F6-3336-8155-3B0921DF9CDB}"/>
          </ac:spMkLst>
        </pc:spChg>
        <pc:spChg chg="del">
          <ac:chgData name="坂上　正人" userId="de84e2de-cc80-4e5f-88eb-721cffe1f0a2" providerId="ADAL" clId="{EA295599-5BF6-4EED-B61D-ADC02132DD58}" dt="2024-05-27T05:09:09.587" v="3649" actId="478"/>
          <ac:spMkLst>
            <pc:docMk/>
            <pc:sldMk cId="2117463600" sldId="4884"/>
            <ac:spMk id="24" creationId="{79E684A9-75F8-4D5F-DBFD-C580B9242763}"/>
          </ac:spMkLst>
        </pc:spChg>
        <pc:spChg chg="mod">
          <ac:chgData name="坂上　正人" userId="de84e2de-cc80-4e5f-88eb-721cffe1f0a2" providerId="ADAL" clId="{EA295599-5BF6-4EED-B61D-ADC02132DD58}" dt="2024-05-26T09:08:37.269" v="2113"/>
          <ac:spMkLst>
            <pc:docMk/>
            <pc:sldMk cId="2117463600" sldId="4884"/>
            <ac:spMk id="336" creationId="{6E26A2CF-376A-D6AD-E463-51CB85F66475}"/>
          </ac:spMkLst>
        </pc:spChg>
        <pc:spChg chg="mod ord">
          <ac:chgData name="坂上　正人" userId="de84e2de-cc80-4e5f-88eb-721cffe1f0a2" providerId="ADAL" clId="{EA295599-5BF6-4EED-B61D-ADC02132DD58}" dt="2024-05-26T04:55:33.951" v="114" actId="700"/>
          <ac:spMkLst>
            <pc:docMk/>
            <pc:sldMk cId="2117463600" sldId="4884"/>
            <ac:spMk id="338" creationId="{00000000-0000-0000-0000-000000000000}"/>
          </ac:spMkLst>
        </pc:spChg>
        <pc:spChg chg="del mod">
          <ac:chgData name="坂上　正人" userId="de84e2de-cc80-4e5f-88eb-721cffe1f0a2" providerId="ADAL" clId="{EA295599-5BF6-4EED-B61D-ADC02132DD58}" dt="2024-05-26T04:57:40.253" v="153" actId="478"/>
          <ac:spMkLst>
            <pc:docMk/>
            <pc:sldMk cId="2117463600" sldId="4884"/>
            <ac:spMk id="341" creationId="{00000000-0000-0000-0000-000000000000}"/>
          </ac:spMkLst>
        </pc:spChg>
        <pc:spChg chg="mod">
          <ac:chgData name="坂上　正人" userId="de84e2de-cc80-4e5f-88eb-721cffe1f0a2" providerId="ADAL" clId="{EA295599-5BF6-4EED-B61D-ADC02132DD58}" dt="2024-05-26T09:08:21.982" v="2089"/>
          <ac:spMkLst>
            <pc:docMk/>
            <pc:sldMk cId="2117463600" sldId="4884"/>
            <ac:spMk id="365" creationId="{7F48CB70-6A38-3D1E-D770-F88F8DB1732E}"/>
          </ac:spMkLst>
        </pc:spChg>
        <pc:graphicFrameChg chg="modGraphic">
          <ac:chgData name="坂上　正人" userId="de84e2de-cc80-4e5f-88eb-721cffe1f0a2" providerId="ADAL" clId="{EA295599-5BF6-4EED-B61D-ADC02132DD58}" dt="2024-05-26T09:07:31.816" v="1878" actId="14734"/>
          <ac:graphicFrameMkLst>
            <pc:docMk/>
            <pc:sldMk cId="2117463600" sldId="4884"/>
            <ac:graphicFrameMk id="321" creationId="{2D6EA308-0F70-AB87-3A94-D0E8571B1102}"/>
          </ac:graphicFrameMkLst>
        </pc:graphicFrameChg>
      </pc:sldChg>
      <pc:sldChg chg="modSp add del mod modClrScheme chgLayout">
        <pc:chgData name="坂上　正人" userId="de84e2de-cc80-4e5f-88eb-721cffe1f0a2" providerId="ADAL" clId="{EA295599-5BF6-4EED-B61D-ADC02132DD58}" dt="2024-05-27T03:39:30.988" v="3596"/>
        <pc:sldMkLst>
          <pc:docMk/>
          <pc:sldMk cId="3581564336" sldId="4885"/>
        </pc:sldMkLst>
        <pc:spChg chg="mod ord">
          <ac:chgData name="坂上　正人" userId="de84e2de-cc80-4e5f-88eb-721cffe1f0a2" providerId="ADAL" clId="{EA295599-5BF6-4EED-B61D-ADC02132DD58}" dt="2024-05-26T04:55:20.520" v="111" actId="700"/>
          <ac:spMkLst>
            <pc:docMk/>
            <pc:sldMk cId="3581564336" sldId="4885"/>
            <ac:spMk id="2" creationId="{34999B5D-0F83-E78E-7CF7-2EE7041689A4}"/>
          </ac:spMkLst>
        </pc:spChg>
        <pc:spChg chg="mod ord">
          <ac:chgData name="坂上　正人" userId="de84e2de-cc80-4e5f-88eb-721cffe1f0a2" providerId="ADAL" clId="{EA295599-5BF6-4EED-B61D-ADC02132DD58}" dt="2024-05-27T03:39:30.988" v="3596"/>
          <ac:spMkLst>
            <pc:docMk/>
            <pc:sldMk cId="3581564336" sldId="4885"/>
            <ac:spMk id="3" creationId="{8AC033EE-1224-069A-FB9F-C96470024DDA}"/>
          </ac:spMkLst>
        </pc:spChg>
      </pc:sldChg>
      <pc:sldChg chg="addSp delSp modSp add del mod modClrScheme chgLayout">
        <pc:chgData name="坂上　正人" userId="de84e2de-cc80-4e5f-88eb-721cffe1f0a2" providerId="ADAL" clId="{EA295599-5BF6-4EED-B61D-ADC02132DD58}" dt="2024-05-26T04:58:16.950" v="172" actId="478"/>
        <pc:sldMkLst>
          <pc:docMk/>
          <pc:sldMk cId="1422278749" sldId="4886"/>
        </pc:sldMkLst>
        <pc:spChg chg="add mod ord">
          <ac:chgData name="坂上　正人" userId="de84e2de-cc80-4e5f-88eb-721cffe1f0a2" providerId="ADAL" clId="{EA295599-5BF6-4EED-B61D-ADC02132DD58}" dt="2024-05-26T04:58:15.629" v="171"/>
          <ac:spMkLst>
            <pc:docMk/>
            <pc:sldMk cId="1422278749" sldId="4886"/>
            <ac:spMk id="3" creationId="{CC31CCDB-E1CB-C564-6223-F541B5E3B6F9}"/>
          </ac:spMkLst>
        </pc:spChg>
        <pc:spChg chg="add del mod ord">
          <ac:chgData name="坂上　正人" userId="de84e2de-cc80-4e5f-88eb-721cffe1f0a2" providerId="ADAL" clId="{EA295599-5BF6-4EED-B61D-ADC02132DD58}" dt="2024-05-26T04:58:16.950" v="172" actId="478"/>
          <ac:spMkLst>
            <pc:docMk/>
            <pc:sldMk cId="1422278749" sldId="4886"/>
            <ac:spMk id="4" creationId="{DB691548-2690-835B-3672-888A1FC431FF}"/>
          </ac:spMkLst>
        </pc:spChg>
        <pc:spChg chg="mod ord">
          <ac:chgData name="坂上　正人" userId="de84e2de-cc80-4e5f-88eb-721cffe1f0a2" providerId="ADAL" clId="{EA295599-5BF6-4EED-B61D-ADC02132DD58}" dt="2024-05-26T04:55:28.343" v="112" actId="700"/>
          <ac:spMkLst>
            <pc:docMk/>
            <pc:sldMk cId="1422278749" sldId="4886"/>
            <ac:spMk id="338" creationId="{00000000-0000-0000-0000-000000000000}"/>
          </ac:spMkLst>
        </pc:spChg>
        <pc:spChg chg="del mod">
          <ac:chgData name="坂上　正人" userId="de84e2de-cc80-4e5f-88eb-721cffe1f0a2" providerId="ADAL" clId="{EA295599-5BF6-4EED-B61D-ADC02132DD58}" dt="2024-05-26T04:58:13.624" v="170" actId="478"/>
          <ac:spMkLst>
            <pc:docMk/>
            <pc:sldMk cId="1422278749" sldId="4886"/>
            <ac:spMk id="341" creationId="{00000000-0000-0000-0000-000000000000}"/>
          </ac:spMkLst>
        </pc:spChg>
      </pc:sldChg>
      <pc:sldChg chg="addSp delSp modSp add del mod modClrScheme chgLayout">
        <pc:chgData name="坂上　正人" userId="de84e2de-cc80-4e5f-88eb-721cffe1f0a2" providerId="ADAL" clId="{EA295599-5BF6-4EED-B61D-ADC02132DD58}" dt="2024-05-26T04:58:28.963" v="179" actId="478"/>
        <pc:sldMkLst>
          <pc:docMk/>
          <pc:sldMk cId="3179487543" sldId="4887"/>
        </pc:sldMkLst>
        <pc:spChg chg="add mod ord">
          <ac:chgData name="坂上　正人" userId="de84e2de-cc80-4e5f-88eb-721cffe1f0a2" providerId="ADAL" clId="{EA295599-5BF6-4EED-B61D-ADC02132DD58}" dt="2024-05-26T04:58:25.923" v="176"/>
          <ac:spMkLst>
            <pc:docMk/>
            <pc:sldMk cId="3179487543" sldId="4887"/>
            <ac:spMk id="3" creationId="{0622B61D-768E-776C-1115-5D6A2CA24DFC}"/>
          </ac:spMkLst>
        </pc:spChg>
        <pc:spChg chg="add del mod ord">
          <ac:chgData name="坂上　正人" userId="de84e2de-cc80-4e5f-88eb-721cffe1f0a2" providerId="ADAL" clId="{EA295599-5BF6-4EED-B61D-ADC02132DD58}" dt="2024-05-26T04:58:28.963" v="179" actId="478"/>
          <ac:spMkLst>
            <pc:docMk/>
            <pc:sldMk cId="3179487543" sldId="4887"/>
            <ac:spMk id="4" creationId="{41DB65F2-D053-44B6-25F9-0037E4160482}"/>
          </ac:spMkLst>
        </pc:spChg>
        <pc:spChg chg="mod ord">
          <ac:chgData name="坂上　正人" userId="de84e2de-cc80-4e5f-88eb-721cffe1f0a2" providerId="ADAL" clId="{EA295599-5BF6-4EED-B61D-ADC02132DD58}" dt="2024-05-26T04:55:28.343" v="112" actId="700"/>
          <ac:spMkLst>
            <pc:docMk/>
            <pc:sldMk cId="3179487543" sldId="4887"/>
            <ac:spMk id="338" creationId="{00000000-0000-0000-0000-000000000000}"/>
          </ac:spMkLst>
        </pc:spChg>
        <pc:spChg chg="del mod">
          <ac:chgData name="坂上　正人" userId="de84e2de-cc80-4e5f-88eb-721cffe1f0a2" providerId="ADAL" clId="{EA295599-5BF6-4EED-B61D-ADC02132DD58}" dt="2024-05-26T04:58:23.887" v="175" actId="478"/>
          <ac:spMkLst>
            <pc:docMk/>
            <pc:sldMk cId="3179487543" sldId="4887"/>
            <ac:spMk id="341" creationId="{00000000-0000-0000-0000-000000000000}"/>
          </ac:spMkLst>
        </pc:spChg>
        <pc:spChg chg="add del">
          <ac:chgData name="坂上　正人" userId="de84e2de-cc80-4e5f-88eb-721cffe1f0a2" providerId="ADAL" clId="{EA295599-5BF6-4EED-B61D-ADC02132DD58}" dt="2024-05-26T04:58:27.844" v="178" actId="478"/>
          <ac:spMkLst>
            <pc:docMk/>
            <pc:sldMk cId="3179487543" sldId="4887"/>
            <ac:spMk id="342" creationId="{00000000-0000-0000-0000-000000000000}"/>
          </ac:spMkLst>
        </pc:spChg>
      </pc:sldChg>
      <pc:sldChg chg="addSp delSp modSp add del mod modClrScheme chgLayout">
        <pc:chgData name="坂上　正人" userId="de84e2de-cc80-4e5f-88eb-721cffe1f0a2" providerId="ADAL" clId="{EA295599-5BF6-4EED-B61D-ADC02132DD58}" dt="2024-05-26T09:45:30.892" v="3408"/>
        <pc:sldMkLst>
          <pc:docMk/>
          <pc:sldMk cId="3249810138" sldId="4888"/>
        </pc:sldMkLst>
        <pc:spChg chg="add del mod ord">
          <ac:chgData name="坂上　正人" userId="de84e2de-cc80-4e5f-88eb-721cffe1f0a2" providerId="ADAL" clId="{EA295599-5BF6-4EED-B61D-ADC02132DD58}" dt="2024-05-26T04:39:42.964" v="5" actId="700"/>
          <ac:spMkLst>
            <pc:docMk/>
            <pc:sldMk cId="3249810138" sldId="4888"/>
            <ac:spMk id="3" creationId="{7DCAEB93-8048-2D16-B369-EB0BE16CAD19}"/>
          </ac:spMkLst>
        </pc:spChg>
        <pc:spChg chg="add del mod ord">
          <ac:chgData name="坂上　正人" userId="de84e2de-cc80-4e5f-88eb-721cffe1f0a2" providerId="ADAL" clId="{EA295599-5BF6-4EED-B61D-ADC02132DD58}" dt="2024-05-26T04:39:42.964" v="5" actId="700"/>
          <ac:spMkLst>
            <pc:docMk/>
            <pc:sldMk cId="3249810138" sldId="4888"/>
            <ac:spMk id="4" creationId="{61681CBE-2750-BB97-72A8-8A5464AF4C18}"/>
          </ac:spMkLst>
        </pc:spChg>
        <pc:spChg chg="add del mod ord">
          <ac:chgData name="坂上　正人" userId="de84e2de-cc80-4e5f-88eb-721cffe1f0a2" providerId="ADAL" clId="{EA295599-5BF6-4EED-B61D-ADC02132DD58}" dt="2024-05-26T04:41:33.194" v="15" actId="700"/>
          <ac:spMkLst>
            <pc:docMk/>
            <pc:sldMk cId="3249810138" sldId="4888"/>
            <ac:spMk id="6" creationId="{0517B4CB-C63E-F87B-8CC5-C1322CB23A7E}"/>
          </ac:spMkLst>
        </pc:spChg>
        <pc:spChg chg="add del mod ord">
          <ac:chgData name="坂上　正人" userId="de84e2de-cc80-4e5f-88eb-721cffe1f0a2" providerId="ADAL" clId="{EA295599-5BF6-4EED-B61D-ADC02132DD58}" dt="2024-05-26T04:41:33.194" v="15" actId="700"/>
          <ac:spMkLst>
            <pc:docMk/>
            <pc:sldMk cId="3249810138" sldId="4888"/>
            <ac:spMk id="7" creationId="{D70F4A7F-E8D4-D0EC-426E-ADB940319113}"/>
          </ac:spMkLst>
        </pc:spChg>
        <pc:spChg chg="add del mod ord">
          <ac:chgData name="坂上　正人" userId="de84e2de-cc80-4e5f-88eb-721cffe1f0a2" providerId="ADAL" clId="{EA295599-5BF6-4EED-B61D-ADC02132DD58}" dt="2024-05-26T04:44:54.894" v="52" actId="700"/>
          <ac:spMkLst>
            <pc:docMk/>
            <pc:sldMk cId="3249810138" sldId="4888"/>
            <ac:spMk id="8" creationId="{89D574F6-F9B0-A97E-B368-0D47D635CA63}"/>
          </ac:spMkLst>
        </pc:spChg>
        <pc:spChg chg="add del mod ord">
          <ac:chgData name="坂上　正人" userId="de84e2de-cc80-4e5f-88eb-721cffe1f0a2" providerId="ADAL" clId="{EA295599-5BF6-4EED-B61D-ADC02132DD58}" dt="2024-05-26T04:44:54.894" v="52" actId="700"/>
          <ac:spMkLst>
            <pc:docMk/>
            <pc:sldMk cId="3249810138" sldId="4888"/>
            <ac:spMk id="9" creationId="{B3B94A1E-1B38-E733-1BEB-82A785C64A55}"/>
          </ac:spMkLst>
        </pc:spChg>
        <pc:spChg chg="add del mod ord">
          <ac:chgData name="坂上　正人" userId="de84e2de-cc80-4e5f-88eb-721cffe1f0a2" providerId="ADAL" clId="{EA295599-5BF6-4EED-B61D-ADC02132DD58}" dt="2024-05-26T04:47:53.723" v="57" actId="700"/>
          <ac:spMkLst>
            <pc:docMk/>
            <pc:sldMk cId="3249810138" sldId="4888"/>
            <ac:spMk id="10" creationId="{03367CB7-0D80-95AB-5E1F-1EA87E5B8AD9}"/>
          </ac:spMkLst>
        </pc:spChg>
        <pc:spChg chg="del">
          <ac:chgData name="坂上　正人" userId="de84e2de-cc80-4e5f-88eb-721cffe1f0a2" providerId="ADAL" clId="{EA295599-5BF6-4EED-B61D-ADC02132DD58}" dt="2024-05-26T05:03:47.150" v="194" actId="478"/>
          <ac:spMkLst>
            <pc:docMk/>
            <pc:sldMk cId="3249810138" sldId="4888"/>
            <ac:spMk id="11" creationId="{3FAAD31D-81FA-6B9E-1C66-6DD1D3EA2E8D}"/>
          </ac:spMkLst>
        </pc:spChg>
        <pc:spChg chg="del">
          <ac:chgData name="坂上　正人" userId="de84e2de-cc80-4e5f-88eb-721cffe1f0a2" providerId="ADAL" clId="{EA295599-5BF6-4EED-B61D-ADC02132DD58}" dt="2024-05-26T05:03:09.523" v="186" actId="478"/>
          <ac:spMkLst>
            <pc:docMk/>
            <pc:sldMk cId="3249810138" sldId="4888"/>
            <ac:spMk id="12" creationId="{20776458-107C-1B7F-AEA0-92E02C21432C}"/>
          </ac:spMkLst>
        </pc:spChg>
        <pc:spChg chg="add del mod ord">
          <ac:chgData name="坂上　正人" userId="de84e2de-cc80-4e5f-88eb-721cffe1f0a2" providerId="ADAL" clId="{EA295599-5BF6-4EED-B61D-ADC02132DD58}" dt="2024-05-26T04:47:53.723" v="57" actId="700"/>
          <ac:spMkLst>
            <pc:docMk/>
            <pc:sldMk cId="3249810138" sldId="4888"/>
            <ac:spMk id="15" creationId="{E829F39F-F632-EA96-B4E2-6191930D04E2}"/>
          </ac:spMkLst>
        </pc:spChg>
        <pc:spChg chg="add mod ord">
          <ac:chgData name="坂上　正人" userId="de84e2de-cc80-4e5f-88eb-721cffe1f0a2" providerId="ADAL" clId="{EA295599-5BF6-4EED-B61D-ADC02132DD58}" dt="2024-05-26T09:44:36.799" v="3312"/>
          <ac:spMkLst>
            <pc:docMk/>
            <pc:sldMk cId="3249810138" sldId="4888"/>
            <ac:spMk id="16" creationId="{99DE7D92-9429-40ED-4842-0D578529A750}"/>
          </ac:spMkLst>
        </pc:spChg>
        <pc:spChg chg="add del mod ord">
          <ac:chgData name="坂上　正人" userId="de84e2de-cc80-4e5f-88eb-721cffe1f0a2" providerId="ADAL" clId="{EA295599-5BF6-4EED-B61D-ADC02132DD58}" dt="2024-05-26T04:49:13.928" v="76" actId="478"/>
          <ac:spMkLst>
            <pc:docMk/>
            <pc:sldMk cId="3249810138" sldId="4888"/>
            <ac:spMk id="17" creationId="{3AB0A9F2-E3E6-69D0-30C6-398B02E21DF5}"/>
          </ac:spMkLst>
        </pc:spChg>
        <pc:spChg chg="add del mod ord">
          <ac:chgData name="坂上　正人" userId="de84e2de-cc80-4e5f-88eb-721cffe1f0a2" providerId="ADAL" clId="{EA295599-5BF6-4EED-B61D-ADC02132DD58}" dt="2024-05-26T04:56:35.181" v="124" actId="478"/>
          <ac:spMkLst>
            <pc:docMk/>
            <pc:sldMk cId="3249810138" sldId="4888"/>
            <ac:spMk id="18" creationId="{D73A83AC-69E9-55F1-8325-403E470054F2}"/>
          </ac:spMkLst>
        </pc:spChg>
        <pc:spChg chg="add mod">
          <ac:chgData name="坂上　正人" userId="de84e2de-cc80-4e5f-88eb-721cffe1f0a2" providerId="ADAL" clId="{EA295599-5BF6-4EED-B61D-ADC02132DD58}" dt="2024-05-26T05:03:47.320" v="195"/>
          <ac:spMkLst>
            <pc:docMk/>
            <pc:sldMk cId="3249810138" sldId="4888"/>
            <ac:spMk id="19" creationId="{E8EFE6B4-DDC7-14D8-C19C-C95FEF48DB0A}"/>
          </ac:spMkLst>
        </pc:spChg>
        <pc:spChg chg="mod ord">
          <ac:chgData name="坂上　正人" userId="de84e2de-cc80-4e5f-88eb-721cffe1f0a2" providerId="ADAL" clId="{EA295599-5BF6-4EED-B61D-ADC02132DD58}" dt="2024-05-26T09:45:30.892" v="3408"/>
          <ac:spMkLst>
            <pc:docMk/>
            <pc:sldMk cId="3249810138" sldId="4888"/>
            <ac:spMk id="338" creationId="{00000000-0000-0000-0000-000000000000}"/>
          </ac:spMkLst>
        </pc:spChg>
        <pc:spChg chg="del mod">
          <ac:chgData name="坂上　正人" userId="de84e2de-cc80-4e5f-88eb-721cffe1f0a2" providerId="ADAL" clId="{EA295599-5BF6-4EED-B61D-ADC02132DD58}" dt="2024-05-26T04:49:09.275" v="74" actId="478"/>
          <ac:spMkLst>
            <pc:docMk/>
            <pc:sldMk cId="3249810138" sldId="4888"/>
            <ac:spMk id="341" creationId="{00000000-0000-0000-0000-000000000000}"/>
          </ac:spMkLst>
        </pc:spChg>
        <pc:graphicFrameChg chg="modGraphic">
          <ac:chgData name="坂上　正人" userId="de84e2de-cc80-4e5f-88eb-721cffe1f0a2" providerId="ADAL" clId="{EA295599-5BF6-4EED-B61D-ADC02132DD58}" dt="2024-05-26T05:03:03.020" v="185" actId="14734"/>
          <ac:graphicFrameMkLst>
            <pc:docMk/>
            <pc:sldMk cId="3249810138" sldId="4888"/>
            <ac:graphicFrameMk id="2" creationId="{11122234-07AE-C39E-F1C6-F59F35D9259B}"/>
          </ac:graphicFrameMkLst>
        </pc:graphicFrameChg>
        <pc:graphicFrameChg chg="add mod">
          <ac:chgData name="坂上　正人" userId="de84e2de-cc80-4e5f-88eb-721cffe1f0a2" providerId="ADAL" clId="{EA295599-5BF6-4EED-B61D-ADC02132DD58}" dt="2024-05-26T05:03:47.320" v="195"/>
          <ac:graphicFrameMkLst>
            <pc:docMk/>
            <pc:sldMk cId="3249810138" sldId="4888"/>
            <ac:graphicFrameMk id="20" creationId="{5E4A3F42-3E82-879F-548C-6D896E454203}"/>
          </ac:graphicFrameMkLst>
        </pc:graphicFrameChg>
        <pc:graphicFrameChg chg="del">
          <ac:chgData name="坂上　正人" userId="de84e2de-cc80-4e5f-88eb-721cffe1f0a2" providerId="ADAL" clId="{EA295599-5BF6-4EED-B61D-ADC02132DD58}" dt="2024-05-26T05:03:47.150" v="194" actId="478"/>
          <ac:graphicFrameMkLst>
            <pc:docMk/>
            <pc:sldMk cId="3249810138" sldId="4888"/>
            <ac:graphicFrameMk id="366" creationId="{1F3BC432-DA5E-D669-B9AC-0DBEF9A4DE49}"/>
          </ac:graphicFrameMkLst>
        </pc:graphicFrameChg>
      </pc:sldChg>
      <pc:sldChg chg="modSp add del mod ord modClrScheme chgLayout">
        <pc:chgData name="坂上　正人" userId="de84e2de-cc80-4e5f-88eb-721cffe1f0a2" providerId="ADAL" clId="{EA295599-5BF6-4EED-B61D-ADC02132DD58}" dt="2024-05-27T03:39:57.236" v="3648"/>
        <pc:sldMkLst>
          <pc:docMk/>
          <pc:sldMk cId="4215793740" sldId="4889"/>
        </pc:sldMkLst>
        <pc:spChg chg="mod ord">
          <ac:chgData name="坂上　正人" userId="de84e2de-cc80-4e5f-88eb-721cffe1f0a2" providerId="ADAL" clId="{EA295599-5BF6-4EED-B61D-ADC02132DD58}" dt="2024-05-26T04:51:14.457" v="95" actId="700"/>
          <ac:spMkLst>
            <pc:docMk/>
            <pc:sldMk cId="4215793740" sldId="4889"/>
            <ac:spMk id="2" creationId="{34999B5D-0F83-E78E-7CF7-2EE7041689A4}"/>
          </ac:spMkLst>
        </pc:spChg>
        <pc:spChg chg="mod ord">
          <ac:chgData name="坂上　正人" userId="de84e2de-cc80-4e5f-88eb-721cffe1f0a2" providerId="ADAL" clId="{EA295599-5BF6-4EED-B61D-ADC02132DD58}" dt="2024-05-26T04:51:14.457" v="95" actId="700"/>
          <ac:spMkLst>
            <pc:docMk/>
            <pc:sldMk cId="4215793740" sldId="4889"/>
            <ac:spMk id="3" creationId="{8AC033EE-1224-069A-FB9F-C96470024DDA}"/>
          </ac:spMkLst>
        </pc:spChg>
      </pc:sldChg>
      <pc:sldChg chg="addSp delSp modSp add del mod ord modClrScheme chgLayout">
        <pc:chgData name="坂上　正人" userId="de84e2de-cc80-4e5f-88eb-721cffe1f0a2" providerId="ADAL" clId="{EA295599-5BF6-4EED-B61D-ADC02132DD58}" dt="2024-06-08T14:49:43.960" v="11014"/>
        <pc:sldMkLst>
          <pc:docMk/>
          <pc:sldMk cId="2669505716" sldId="4890"/>
        </pc:sldMkLst>
        <pc:spChg chg="add mod ord">
          <ac:chgData name="坂上　正人" userId="de84e2de-cc80-4e5f-88eb-721cffe1f0a2" providerId="ADAL" clId="{EA295599-5BF6-4EED-B61D-ADC02132DD58}" dt="2024-06-08T14:49:43.960" v="11014"/>
          <ac:spMkLst>
            <pc:docMk/>
            <pc:sldMk cId="2669505716" sldId="4890"/>
            <ac:spMk id="7" creationId="{33358B64-E4A8-2EF4-24B4-5558A09B1663}"/>
          </ac:spMkLst>
        </pc:spChg>
        <pc:spChg chg="del">
          <ac:chgData name="坂上　正人" userId="de84e2de-cc80-4e5f-88eb-721cffe1f0a2" providerId="ADAL" clId="{EA295599-5BF6-4EED-B61D-ADC02132DD58}" dt="2024-05-26T08:51:51.399" v="1258" actId="478"/>
          <ac:spMkLst>
            <pc:docMk/>
            <pc:sldMk cId="2669505716" sldId="4890"/>
            <ac:spMk id="8" creationId="{97928954-ABFC-A9A6-6274-F213DFE6B6AA}"/>
          </ac:spMkLst>
        </pc:spChg>
        <pc:spChg chg="add del mod ord">
          <ac:chgData name="坂上　正人" userId="de84e2de-cc80-4e5f-88eb-721cffe1f0a2" providerId="ADAL" clId="{EA295599-5BF6-4EED-B61D-ADC02132DD58}" dt="2024-05-26T04:56:58.449" v="133" actId="478"/>
          <ac:spMkLst>
            <pc:docMk/>
            <pc:sldMk cId="2669505716" sldId="4890"/>
            <ac:spMk id="11" creationId="{E7F1FDC3-C686-90BC-80C9-992837A981D6}"/>
          </ac:spMkLst>
        </pc:spChg>
        <pc:spChg chg="mod">
          <ac:chgData name="坂上　正人" userId="de84e2de-cc80-4e5f-88eb-721cffe1f0a2" providerId="ADAL" clId="{EA295599-5BF6-4EED-B61D-ADC02132DD58}" dt="2024-05-26T08:52:03.521" v="1263" actId="404"/>
          <ac:spMkLst>
            <pc:docMk/>
            <pc:sldMk cId="2669505716" sldId="4890"/>
            <ac:spMk id="331" creationId="{11DC0835-BFB5-01F2-0ECA-97F3DBA077A0}"/>
          </ac:spMkLst>
        </pc:spChg>
        <pc:spChg chg="del mod">
          <ac:chgData name="坂上　正人" userId="de84e2de-cc80-4e5f-88eb-721cffe1f0a2" providerId="ADAL" clId="{EA295599-5BF6-4EED-B61D-ADC02132DD58}" dt="2024-05-26T08:52:07.403" v="1264" actId="478"/>
          <ac:spMkLst>
            <pc:docMk/>
            <pc:sldMk cId="2669505716" sldId="4890"/>
            <ac:spMk id="337" creationId="{5DBBCBE5-3F7A-D223-2C2E-55D160EC176D}"/>
          </ac:spMkLst>
        </pc:spChg>
        <pc:spChg chg="mod ord">
          <ac:chgData name="坂上　正人" userId="de84e2de-cc80-4e5f-88eb-721cffe1f0a2" providerId="ADAL" clId="{EA295599-5BF6-4EED-B61D-ADC02132DD58}" dt="2024-06-08T14:49:28.407" v="10951"/>
          <ac:spMkLst>
            <pc:docMk/>
            <pc:sldMk cId="2669505716" sldId="4890"/>
            <ac:spMk id="338" creationId="{00000000-0000-0000-0000-000000000000}"/>
          </ac:spMkLst>
        </pc:spChg>
        <pc:spChg chg="add del mod">
          <ac:chgData name="坂上　正人" userId="de84e2de-cc80-4e5f-88eb-721cffe1f0a2" providerId="ADAL" clId="{EA295599-5BF6-4EED-B61D-ADC02132DD58}" dt="2024-05-26T04:56:53.112" v="131" actId="478"/>
          <ac:spMkLst>
            <pc:docMk/>
            <pc:sldMk cId="2669505716" sldId="4890"/>
            <ac:spMk id="341" creationId="{00000000-0000-0000-0000-000000000000}"/>
          </ac:spMkLst>
        </pc:spChg>
        <pc:spChg chg="mod">
          <ac:chgData name="坂上　正人" userId="de84e2de-cc80-4e5f-88eb-721cffe1f0a2" providerId="ADAL" clId="{EA295599-5BF6-4EED-B61D-ADC02132DD58}" dt="2024-05-26T08:52:03.521" v="1263" actId="404"/>
          <ac:spMkLst>
            <pc:docMk/>
            <pc:sldMk cId="2669505716" sldId="4890"/>
            <ac:spMk id="358" creationId="{531BAFD3-788B-1CB9-251C-1B41F4A17648}"/>
          </ac:spMkLst>
        </pc:spChg>
        <pc:spChg chg="mod">
          <ac:chgData name="坂上　正人" userId="de84e2de-cc80-4e5f-88eb-721cffe1f0a2" providerId="ADAL" clId="{EA295599-5BF6-4EED-B61D-ADC02132DD58}" dt="2024-05-26T08:52:03.521" v="1263" actId="404"/>
          <ac:spMkLst>
            <pc:docMk/>
            <pc:sldMk cId="2669505716" sldId="4890"/>
            <ac:spMk id="360" creationId="{B1893250-57B4-5240-8CE8-DB32F525BD4B}"/>
          </ac:spMkLst>
        </pc:spChg>
        <pc:spChg chg="mod">
          <ac:chgData name="坂上　正人" userId="de84e2de-cc80-4e5f-88eb-721cffe1f0a2" providerId="ADAL" clId="{EA295599-5BF6-4EED-B61D-ADC02132DD58}" dt="2024-05-26T08:52:03.521" v="1263" actId="404"/>
          <ac:spMkLst>
            <pc:docMk/>
            <pc:sldMk cId="2669505716" sldId="4890"/>
            <ac:spMk id="370" creationId="{3B180EF5-7F7B-FE2A-8778-5FBC1C719B5D}"/>
          </ac:spMkLst>
        </pc:spChg>
        <pc:spChg chg="mod">
          <ac:chgData name="坂上　正人" userId="de84e2de-cc80-4e5f-88eb-721cffe1f0a2" providerId="ADAL" clId="{EA295599-5BF6-4EED-B61D-ADC02132DD58}" dt="2024-05-26T08:52:03.521" v="1263" actId="404"/>
          <ac:spMkLst>
            <pc:docMk/>
            <pc:sldMk cId="2669505716" sldId="4890"/>
            <ac:spMk id="377" creationId="{A604C91D-B2FD-3DE4-B327-A37C454A222E}"/>
          </ac:spMkLst>
        </pc:spChg>
        <pc:spChg chg="mod">
          <ac:chgData name="坂上　正人" userId="de84e2de-cc80-4e5f-88eb-721cffe1f0a2" providerId="ADAL" clId="{EA295599-5BF6-4EED-B61D-ADC02132DD58}" dt="2024-05-26T08:52:03.521" v="1263" actId="404"/>
          <ac:spMkLst>
            <pc:docMk/>
            <pc:sldMk cId="2669505716" sldId="4890"/>
            <ac:spMk id="384" creationId="{FB51D987-0E1C-4DB2-7DB9-B8DCC9FC8C50}"/>
          </ac:spMkLst>
        </pc:spChg>
        <pc:grpChg chg="add mod">
          <ac:chgData name="坂上　正人" userId="de84e2de-cc80-4e5f-88eb-721cffe1f0a2" providerId="ADAL" clId="{EA295599-5BF6-4EED-B61D-ADC02132DD58}" dt="2024-05-26T08:52:00.758" v="1261" actId="1076"/>
          <ac:grpSpMkLst>
            <pc:docMk/>
            <pc:sldMk cId="2669505716" sldId="4890"/>
            <ac:grpSpMk id="13" creationId="{77B110B1-10A6-7AFC-C68E-115837894A04}"/>
          </ac:grpSpMkLst>
        </pc:grpChg>
        <pc:grpChg chg="mod">
          <ac:chgData name="坂上　正人" userId="de84e2de-cc80-4e5f-88eb-721cffe1f0a2" providerId="ADAL" clId="{EA295599-5BF6-4EED-B61D-ADC02132DD58}" dt="2024-05-26T08:51:55.079" v="1259" actId="164"/>
          <ac:grpSpMkLst>
            <pc:docMk/>
            <pc:sldMk cId="2669505716" sldId="4890"/>
            <ac:grpSpMk id="330" creationId="{18E668FD-3BB7-C5A0-A358-3381FA29ED75}"/>
          </ac:grpSpMkLst>
        </pc:grpChg>
        <pc:grpChg chg="add del mod">
          <ac:chgData name="坂上　正人" userId="de84e2de-cc80-4e5f-88eb-721cffe1f0a2" providerId="ADAL" clId="{EA295599-5BF6-4EED-B61D-ADC02132DD58}" dt="2024-05-26T08:51:55.079" v="1259" actId="164"/>
          <ac:grpSpMkLst>
            <pc:docMk/>
            <pc:sldMk cId="2669505716" sldId="4890"/>
            <ac:grpSpMk id="359" creationId="{66438D2A-4953-6EEA-5009-7669D5F865F2}"/>
          </ac:grpSpMkLst>
        </pc:grpChg>
        <pc:grpChg chg="add del mod">
          <ac:chgData name="坂上　正人" userId="de84e2de-cc80-4e5f-88eb-721cffe1f0a2" providerId="ADAL" clId="{EA295599-5BF6-4EED-B61D-ADC02132DD58}" dt="2024-05-26T08:51:55.079" v="1259" actId="164"/>
          <ac:grpSpMkLst>
            <pc:docMk/>
            <pc:sldMk cId="2669505716" sldId="4890"/>
            <ac:grpSpMk id="369" creationId="{0F894C0D-4AB9-E0CA-A1D6-A707FDD5208A}"/>
          </ac:grpSpMkLst>
        </pc:grpChg>
        <pc:grpChg chg="add del mod">
          <ac:chgData name="坂上　正人" userId="de84e2de-cc80-4e5f-88eb-721cffe1f0a2" providerId="ADAL" clId="{EA295599-5BF6-4EED-B61D-ADC02132DD58}" dt="2024-05-26T08:51:55.079" v="1259" actId="164"/>
          <ac:grpSpMkLst>
            <pc:docMk/>
            <pc:sldMk cId="2669505716" sldId="4890"/>
            <ac:grpSpMk id="376" creationId="{53F084A4-201C-86AD-E00A-D03A9F1779D2}"/>
          </ac:grpSpMkLst>
        </pc:grpChg>
        <pc:grpChg chg="del">
          <ac:chgData name="坂上　正人" userId="de84e2de-cc80-4e5f-88eb-721cffe1f0a2" providerId="ADAL" clId="{EA295599-5BF6-4EED-B61D-ADC02132DD58}" dt="2024-05-26T08:51:44.311" v="1257" actId="478"/>
          <ac:grpSpMkLst>
            <pc:docMk/>
            <pc:sldMk cId="2669505716" sldId="4890"/>
            <ac:grpSpMk id="395" creationId="{CA98F250-1CA0-3E82-B969-A6AD24C87522}"/>
          </ac:grpSpMkLst>
        </pc:grpChg>
        <pc:picChg chg="del">
          <ac:chgData name="坂上　正人" userId="de84e2de-cc80-4e5f-88eb-721cffe1f0a2" providerId="ADAL" clId="{EA295599-5BF6-4EED-B61D-ADC02132DD58}" dt="2024-05-26T08:52:11.512" v="1266" actId="478"/>
          <ac:picMkLst>
            <pc:docMk/>
            <pc:sldMk cId="2669505716" sldId="4890"/>
            <ac:picMk id="10" creationId="{E441B7A9-167E-77C2-986A-1E03CD5C5F79}"/>
          </ac:picMkLst>
        </pc:picChg>
        <pc:picChg chg="del">
          <ac:chgData name="坂上　正人" userId="de84e2de-cc80-4e5f-88eb-721cffe1f0a2" providerId="ADAL" clId="{EA295599-5BF6-4EED-B61D-ADC02132DD58}" dt="2024-05-26T08:52:10.366" v="1265" actId="478"/>
          <ac:picMkLst>
            <pc:docMk/>
            <pc:sldMk cId="2669505716" sldId="4890"/>
            <ac:picMk id="12" creationId="{DEDD8589-65B9-1508-546A-0FB6CE75009E}"/>
          </ac:picMkLst>
        </pc:picChg>
      </pc:sldChg>
      <pc:sldChg chg="addSp delSp modSp add del mod modClrScheme chgLayout">
        <pc:chgData name="坂上　正人" userId="de84e2de-cc80-4e5f-88eb-721cffe1f0a2" providerId="ADAL" clId="{EA295599-5BF6-4EED-B61D-ADC02132DD58}" dt="2024-05-26T09:02:17.912" v="1782" actId="47"/>
        <pc:sldMkLst>
          <pc:docMk/>
          <pc:sldMk cId="2556420203" sldId="4891"/>
        </pc:sldMkLst>
        <pc:spChg chg="add mod ord">
          <ac:chgData name="坂上　正人" userId="de84e2de-cc80-4e5f-88eb-721cffe1f0a2" providerId="ADAL" clId="{EA295599-5BF6-4EED-B61D-ADC02132DD58}" dt="2024-05-26T04:57:06.980" v="137"/>
          <ac:spMkLst>
            <pc:docMk/>
            <pc:sldMk cId="2556420203" sldId="4891"/>
            <ac:spMk id="3" creationId="{4B21C0C5-C273-FCB0-DF93-A2D48FB417AE}"/>
          </ac:spMkLst>
        </pc:spChg>
        <pc:spChg chg="add del mod ord">
          <ac:chgData name="坂上　正人" userId="de84e2de-cc80-4e5f-88eb-721cffe1f0a2" providerId="ADAL" clId="{EA295599-5BF6-4EED-B61D-ADC02132DD58}" dt="2024-05-26T04:57:08.594" v="138" actId="478"/>
          <ac:spMkLst>
            <pc:docMk/>
            <pc:sldMk cId="2556420203" sldId="4891"/>
            <ac:spMk id="4" creationId="{FEF0134E-1B0B-6E78-5BB1-D16F824675CB}"/>
          </ac:spMkLst>
        </pc:spChg>
        <pc:spChg chg="mod ord">
          <ac:chgData name="坂上　正人" userId="de84e2de-cc80-4e5f-88eb-721cffe1f0a2" providerId="ADAL" clId="{EA295599-5BF6-4EED-B61D-ADC02132DD58}" dt="2024-05-26T04:55:38.663" v="115" actId="700"/>
          <ac:spMkLst>
            <pc:docMk/>
            <pc:sldMk cId="2556420203" sldId="4891"/>
            <ac:spMk id="338" creationId="{00000000-0000-0000-0000-000000000000}"/>
          </ac:spMkLst>
        </pc:spChg>
        <pc:spChg chg="del mod">
          <ac:chgData name="坂上　正人" userId="de84e2de-cc80-4e5f-88eb-721cffe1f0a2" providerId="ADAL" clId="{EA295599-5BF6-4EED-B61D-ADC02132DD58}" dt="2024-05-26T04:57:04.305" v="136" actId="478"/>
          <ac:spMkLst>
            <pc:docMk/>
            <pc:sldMk cId="2556420203" sldId="4891"/>
            <ac:spMk id="341" creationId="{00000000-0000-0000-0000-000000000000}"/>
          </ac:spMkLst>
        </pc:spChg>
      </pc:sldChg>
      <pc:sldChg chg="addSp delSp modSp add del mod modClrScheme chgLayout">
        <pc:chgData name="坂上　正人" userId="de84e2de-cc80-4e5f-88eb-721cffe1f0a2" providerId="ADAL" clId="{EA295599-5BF6-4EED-B61D-ADC02132DD58}" dt="2024-05-26T09:02:18.671" v="1783" actId="47"/>
        <pc:sldMkLst>
          <pc:docMk/>
          <pc:sldMk cId="191337183" sldId="4892"/>
        </pc:sldMkLst>
        <pc:spChg chg="add del mod ord">
          <ac:chgData name="坂上　正人" userId="de84e2de-cc80-4e5f-88eb-721cffe1f0a2" providerId="ADAL" clId="{EA295599-5BF6-4EED-B61D-ADC02132DD58}" dt="2024-05-26T04:57:17.959" v="144" actId="478"/>
          <ac:spMkLst>
            <pc:docMk/>
            <pc:sldMk cId="191337183" sldId="4892"/>
            <ac:spMk id="3" creationId="{5E99F6B2-4630-64C0-5FD0-92C5E708593B}"/>
          </ac:spMkLst>
        </pc:spChg>
        <pc:spChg chg="add del mod ord">
          <ac:chgData name="坂上　正人" userId="de84e2de-cc80-4e5f-88eb-721cffe1f0a2" providerId="ADAL" clId="{EA295599-5BF6-4EED-B61D-ADC02132DD58}" dt="2024-05-26T04:57:20.029" v="145" actId="478"/>
          <ac:spMkLst>
            <pc:docMk/>
            <pc:sldMk cId="191337183" sldId="4892"/>
            <ac:spMk id="4" creationId="{089A3EB2-F91B-B9FB-CE21-96D4C8A2E67E}"/>
          </ac:spMkLst>
        </pc:spChg>
        <pc:spChg chg="add del mod">
          <ac:chgData name="坂上　正人" userId="de84e2de-cc80-4e5f-88eb-721cffe1f0a2" providerId="ADAL" clId="{EA295599-5BF6-4EED-B61D-ADC02132DD58}" dt="2024-05-26T04:57:17.959" v="144" actId="478"/>
          <ac:spMkLst>
            <pc:docMk/>
            <pc:sldMk cId="191337183" sldId="4892"/>
            <ac:spMk id="6" creationId="{9A56AB7C-F8AA-81E3-27AB-7855ADE9A32B}"/>
          </ac:spMkLst>
        </pc:spChg>
        <pc:spChg chg="mod ord">
          <ac:chgData name="坂上　正人" userId="de84e2de-cc80-4e5f-88eb-721cffe1f0a2" providerId="ADAL" clId="{EA295599-5BF6-4EED-B61D-ADC02132DD58}" dt="2024-05-26T04:55:38.663" v="115" actId="700"/>
          <ac:spMkLst>
            <pc:docMk/>
            <pc:sldMk cId="191337183" sldId="4892"/>
            <ac:spMk id="338" creationId="{00000000-0000-0000-0000-000000000000}"/>
          </ac:spMkLst>
        </pc:spChg>
        <pc:spChg chg="del mod">
          <ac:chgData name="坂上　正人" userId="de84e2de-cc80-4e5f-88eb-721cffe1f0a2" providerId="ADAL" clId="{EA295599-5BF6-4EED-B61D-ADC02132DD58}" dt="2024-05-26T04:57:13.644" v="141" actId="478"/>
          <ac:spMkLst>
            <pc:docMk/>
            <pc:sldMk cId="191337183" sldId="4892"/>
            <ac:spMk id="341" creationId="{00000000-0000-0000-0000-000000000000}"/>
          </ac:spMkLst>
        </pc:spChg>
      </pc:sldChg>
      <pc:sldChg chg="modSp del">
        <pc:chgData name="坂上　正人" userId="de84e2de-cc80-4e5f-88eb-721cffe1f0a2" providerId="ADAL" clId="{EA295599-5BF6-4EED-B61D-ADC02132DD58}" dt="2024-05-26T04:54:53.704" v="106" actId="47"/>
        <pc:sldMkLst>
          <pc:docMk/>
          <pc:sldMk cId="3049653195" sldId="2142534423"/>
        </pc:sldMkLst>
        <pc:spChg chg="mod">
          <ac:chgData name="坂上　正人" userId="de84e2de-cc80-4e5f-88eb-721cffe1f0a2" providerId="ADAL" clId="{EA295599-5BF6-4EED-B61D-ADC02132DD58}" dt="2024-05-26T04:53:37.960" v="103"/>
          <ac:spMkLst>
            <pc:docMk/>
            <pc:sldMk cId="3049653195" sldId="2142534423"/>
            <ac:spMk id="2" creationId="{7DAB2B39-1801-4F0A-9AB6-22651EB51B52}"/>
          </ac:spMkLst>
        </pc:spChg>
        <pc:spChg chg="mod">
          <ac:chgData name="坂上　正人" userId="de84e2de-cc80-4e5f-88eb-721cffe1f0a2" providerId="ADAL" clId="{EA295599-5BF6-4EED-B61D-ADC02132DD58}" dt="2024-05-26T04:53:37.960" v="103"/>
          <ac:spMkLst>
            <pc:docMk/>
            <pc:sldMk cId="3049653195" sldId="2142534423"/>
            <ac:spMk id="4" creationId="{0D3B70F2-D418-4424-B9C8-88B5D081B6AB}"/>
          </ac:spMkLst>
        </pc:spChg>
        <pc:spChg chg="mod">
          <ac:chgData name="坂上　正人" userId="de84e2de-cc80-4e5f-88eb-721cffe1f0a2" providerId="ADAL" clId="{EA295599-5BF6-4EED-B61D-ADC02132DD58}" dt="2024-05-26T04:53:37.960" v="103"/>
          <ac:spMkLst>
            <pc:docMk/>
            <pc:sldMk cId="3049653195" sldId="2142534423"/>
            <ac:spMk id="6" creationId="{5AD5C831-9E26-42AE-A13F-10661B13EAA8}"/>
          </ac:spMkLst>
        </pc:spChg>
      </pc:sldChg>
      <pc:sldChg chg="modSp del">
        <pc:chgData name="坂上　正人" userId="de84e2de-cc80-4e5f-88eb-721cffe1f0a2" providerId="ADAL" clId="{EA295599-5BF6-4EED-B61D-ADC02132DD58}" dt="2024-05-26T04:54:53.704" v="106" actId="47"/>
        <pc:sldMkLst>
          <pc:docMk/>
          <pc:sldMk cId="1781544049" sldId="2142534424"/>
        </pc:sldMkLst>
        <pc:spChg chg="mod">
          <ac:chgData name="坂上　正人" userId="de84e2de-cc80-4e5f-88eb-721cffe1f0a2" providerId="ADAL" clId="{EA295599-5BF6-4EED-B61D-ADC02132DD58}" dt="2024-05-26T04:53:37.960" v="103"/>
          <ac:spMkLst>
            <pc:docMk/>
            <pc:sldMk cId="1781544049" sldId="2142534424"/>
            <ac:spMk id="2" creationId="{BFDDA540-F161-4109-A96D-6878C07D1D13}"/>
          </ac:spMkLst>
        </pc:spChg>
        <pc:spChg chg="mod">
          <ac:chgData name="坂上　正人" userId="de84e2de-cc80-4e5f-88eb-721cffe1f0a2" providerId="ADAL" clId="{EA295599-5BF6-4EED-B61D-ADC02132DD58}" dt="2024-05-26T04:53:37.960" v="103"/>
          <ac:spMkLst>
            <pc:docMk/>
            <pc:sldMk cId="1781544049" sldId="2142534424"/>
            <ac:spMk id="3" creationId="{D94ECB01-495B-41D5-9247-30D1C84B94BA}"/>
          </ac:spMkLst>
        </pc:spChg>
        <pc:spChg chg="mod">
          <ac:chgData name="坂上　正人" userId="de84e2de-cc80-4e5f-88eb-721cffe1f0a2" providerId="ADAL" clId="{EA295599-5BF6-4EED-B61D-ADC02132DD58}" dt="2024-05-26T04:53:37.960" v="103"/>
          <ac:spMkLst>
            <pc:docMk/>
            <pc:sldMk cId="1781544049" sldId="2142534424"/>
            <ac:spMk id="11" creationId="{F2E0A3F0-79FF-45AE-B6F8-1575FDAC1A90}"/>
          </ac:spMkLst>
        </pc:spChg>
      </pc:sldChg>
      <pc:sldChg chg="modSp del">
        <pc:chgData name="坂上　正人" userId="de84e2de-cc80-4e5f-88eb-721cffe1f0a2" providerId="ADAL" clId="{EA295599-5BF6-4EED-B61D-ADC02132DD58}" dt="2024-05-26T04:54:53.704" v="106" actId="47"/>
        <pc:sldMkLst>
          <pc:docMk/>
          <pc:sldMk cId="157535281" sldId="2142534425"/>
        </pc:sldMkLst>
        <pc:spChg chg="mod">
          <ac:chgData name="坂上　正人" userId="de84e2de-cc80-4e5f-88eb-721cffe1f0a2" providerId="ADAL" clId="{EA295599-5BF6-4EED-B61D-ADC02132DD58}" dt="2024-05-26T04:53:37.960" v="103"/>
          <ac:spMkLst>
            <pc:docMk/>
            <pc:sldMk cId="157535281" sldId="2142534425"/>
            <ac:spMk id="3" creationId="{F9A79E1D-086A-4DC9-A361-0EFB0EE5421A}"/>
          </ac:spMkLst>
        </pc:spChg>
        <pc:spChg chg="mod">
          <ac:chgData name="坂上　正人" userId="de84e2de-cc80-4e5f-88eb-721cffe1f0a2" providerId="ADAL" clId="{EA295599-5BF6-4EED-B61D-ADC02132DD58}" dt="2024-05-26T04:53:37.960" v="103"/>
          <ac:spMkLst>
            <pc:docMk/>
            <pc:sldMk cId="157535281" sldId="2142534425"/>
            <ac:spMk id="4" creationId="{0B109AAC-0DE5-4617-BF10-89D9E97807B7}"/>
          </ac:spMkLst>
        </pc:spChg>
        <pc:spChg chg="mod">
          <ac:chgData name="坂上　正人" userId="de84e2de-cc80-4e5f-88eb-721cffe1f0a2" providerId="ADAL" clId="{EA295599-5BF6-4EED-B61D-ADC02132DD58}" dt="2024-05-26T04:53:37.960" v="103"/>
          <ac:spMkLst>
            <pc:docMk/>
            <pc:sldMk cId="157535281" sldId="2142534425"/>
            <ac:spMk id="5" creationId="{E040A237-73C5-4300-A752-55BF9F2AE6DA}"/>
          </ac:spMkLst>
        </pc:spChg>
      </pc:sldChg>
      <pc:sldChg chg="modSp del">
        <pc:chgData name="坂上　正人" userId="de84e2de-cc80-4e5f-88eb-721cffe1f0a2" providerId="ADAL" clId="{EA295599-5BF6-4EED-B61D-ADC02132DD58}" dt="2024-05-26T04:54:53.704" v="106" actId="47"/>
        <pc:sldMkLst>
          <pc:docMk/>
          <pc:sldMk cId="2599569777" sldId="2142534426"/>
        </pc:sldMkLst>
        <pc:spChg chg="mod">
          <ac:chgData name="坂上　正人" userId="de84e2de-cc80-4e5f-88eb-721cffe1f0a2" providerId="ADAL" clId="{EA295599-5BF6-4EED-B61D-ADC02132DD58}" dt="2024-05-26T04:53:37.960" v="103"/>
          <ac:spMkLst>
            <pc:docMk/>
            <pc:sldMk cId="2599569777" sldId="2142534426"/>
            <ac:spMk id="3" creationId="{2C018881-58C4-488A-AB89-3036B10FF03C}"/>
          </ac:spMkLst>
        </pc:spChg>
        <pc:spChg chg="mod">
          <ac:chgData name="坂上　正人" userId="de84e2de-cc80-4e5f-88eb-721cffe1f0a2" providerId="ADAL" clId="{EA295599-5BF6-4EED-B61D-ADC02132DD58}" dt="2024-05-26T04:53:37.960" v="103"/>
          <ac:spMkLst>
            <pc:docMk/>
            <pc:sldMk cId="2599569777" sldId="2142534426"/>
            <ac:spMk id="4" creationId="{6CE2D14E-1E61-48B8-BC20-06F16E507E73}"/>
          </ac:spMkLst>
        </pc:spChg>
        <pc:spChg chg="mod">
          <ac:chgData name="坂上　正人" userId="de84e2de-cc80-4e5f-88eb-721cffe1f0a2" providerId="ADAL" clId="{EA295599-5BF6-4EED-B61D-ADC02132DD58}" dt="2024-05-26T04:53:37.960" v="103"/>
          <ac:spMkLst>
            <pc:docMk/>
            <pc:sldMk cId="2599569777" sldId="2142534426"/>
            <ac:spMk id="5" creationId="{19EBA3FC-FA0E-4B28-9A44-433346C3F25A}"/>
          </ac:spMkLst>
        </pc:spChg>
      </pc:sldChg>
      <pc:sldChg chg="modSp del">
        <pc:chgData name="坂上　正人" userId="de84e2de-cc80-4e5f-88eb-721cffe1f0a2" providerId="ADAL" clId="{EA295599-5BF6-4EED-B61D-ADC02132DD58}" dt="2024-05-26T04:54:53.704" v="106" actId="47"/>
        <pc:sldMkLst>
          <pc:docMk/>
          <pc:sldMk cId="1398900697" sldId="2142534427"/>
        </pc:sldMkLst>
        <pc:spChg chg="mod">
          <ac:chgData name="坂上　正人" userId="de84e2de-cc80-4e5f-88eb-721cffe1f0a2" providerId="ADAL" clId="{EA295599-5BF6-4EED-B61D-ADC02132DD58}" dt="2024-05-26T04:53:37.960" v="103"/>
          <ac:spMkLst>
            <pc:docMk/>
            <pc:sldMk cId="1398900697" sldId="2142534427"/>
            <ac:spMk id="2" creationId="{B20C0C6E-F628-49D9-9087-502B801DFCD3}"/>
          </ac:spMkLst>
        </pc:spChg>
        <pc:spChg chg="mod">
          <ac:chgData name="坂上　正人" userId="de84e2de-cc80-4e5f-88eb-721cffe1f0a2" providerId="ADAL" clId="{EA295599-5BF6-4EED-B61D-ADC02132DD58}" dt="2024-05-26T04:53:37.960" v="103"/>
          <ac:spMkLst>
            <pc:docMk/>
            <pc:sldMk cId="1398900697" sldId="2142534427"/>
            <ac:spMk id="3" creationId="{ED905CC5-17B7-4B8C-992B-AD5125958BED}"/>
          </ac:spMkLst>
        </pc:spChg>
        <pc:spChg chg="mod">
          <ac:chgData name="坂上　正人" userId="de84e2de-cc80-4e5f-88eb-721cffe1f0a2" providerId="ADAL" clId="{EA295599-5BF6-4EED-B61D-ADC02132DD58}" dt="2024-05-26T04:53:37.960" v="103"/>
          <ac:spMkLst>
            <pc:docMk/>
            <pc:sldMk cId="1398900697" sldId="2142534427"/>
            <ac:spMk id="4" creationId="{CB19DB33-EB3C-48A1-ADA2-B3CD61464CB9}"/>
          </ac:spMkLst>
        </pc:spChg>
      </pc:sldChg>
      <pc:sldChg chg="modSp del">
        <pc:chgData name="坂上　正人" userId="de84e2de-cc80-4e5f-88eb-721cffe1f0a2" providerId="ADAL" clId="{EA295599-5BF6-4EED-B61D-ADC02132DD58}" dt="2024-05-26T04:54:53.704" v="106" actId="47"/>
        <pc:sldMkLst>
          <pc:docMk/>
          <pc:sldMk cId="3777437702" sldId="2142534430"/>
        </pc:sldMkLst>
        <pc:spChg chg="mod">
          <ac:chgData name="坂上　正人" userId="de84e2de-cc80-4e5f-88eb-721cffe1f0a2" providerId="ADAL" clId="{EA295599-5BF6-4EED-B61D-ADC02132DD58}" dt="2024-05-26T04:53:37.960" v="103"/>
          <ac:spMkLst>
            <pc:docMk/>
            <pc:sldMk cId="3777437702" sldId="2142534430"/>
            <ac:spMk id="2" creationId="{B20C0C6E-F628-49D9-9087-502B801DFCD3}"/>
          </ac:spMkLst>
        </pc:spChg>
        <pc:spChg chg="mod">
          <ac:chgData name="坂上　正人" userId="de84e2de-cc80-4e5f-88eb-721cffe1f0a2" providerId="ADAL" clId="{EA295599-5BF6-4EED-B61D-ADC02132DD58}" dt="2024-05-26T04:53:37.960" v="103"/>
          <ac:spMkLst>
            <pc:docMk/>
            <pc:sldMk cId="3777437702" sldId="2142534430"/>
            <ac:spMk id="3" creationId="{ED905CC5-17B7-4B8C-992B-AD5125958BED}"/>
          </ac:spMkLst>
        </pc:spChg>
        <pc:spChg chg="mod">
          <ac:chgData name="坂上　正人" userId="de84e2de-cc80-4e5f-88eb-721cffe1f0a2" providerId="ADAL" clId="{EA295599-5BF6-4EED-B61D-ADC02132DD58}" dt="2024-05-26T04:53:37.960" v="103"/>
          <ac:spMkLst>
            <pc:docMk/>
            <pc:sldMk cId="3777437702" sldId="2142534430"/>
            <ac:spMk id="4" creationId="{CB19DB33-EB3C-48A1-ADA2-B3CD61464CB9}"/>
          </ac:spMkLst>
        </pc:spChg>
      </pc:sldChg>
      <pc:sldChg chg="modSp del">
        <pc:chgData name="坂上　正人" userId="de84e2de-cc80-4e5f-88eb-721cffe1f0a2" providerId="ADAL" clId="{EA295599-5BF6-4EED-B61D-ADC02132DD58}" dt="2024-05-26T04:54:53.704" v="106" actId="47"/>
        <pc:sldMkLst>
          <pc:docMk/>
          <pc:sldMk cId="2874595849" sldId="2142534431"/>
        </pc:sldMkLst>
        <pc:spChg chg="mod">
          <ac:chgData name="坂上　正人" userId="de84e2de-cc80-4e5f-88eb-721cffe1f0a2" providerId="ADAL" clId="{EA295599-5BF6-4EED-B61D-ADC02132DD58}" dt="2024-05-26T04:53:37.960" v="103"/>
          <ac:spMkLst>
            <pc:docMk/>
            <pc:sldMk cId="2874595849" sldId="2142534431"/>
            <ac:spMk id="2" creationId="{EF081D5B-F9E3-50A6-26A3-ADBE66EED247}"/>
          </ac:spMkLst>
        </pc:spChg>
        <pc:spChg chg="mod">
          <ac:chgData name="坂上　正人" userId="de84e2de-cc80-4e5f-88eb-721cffe1f0a2" providerId="ADAL" clId="{EA295599-5BF6-4EED-B61D-ADC02132DD58}" dt="2024-05-26T04:53:37.960" v="103"/>
          <ac:spMkLst>
            <pc:docMk/>
            <pc:sldMk cId="2874595849" sldId="2142534431"/>
            <ac:spMk id="3" creationId="{F9DDBEB5-76E6-90B2-981E-B1E0360B5199}"/>
          </ac:spMkLst>
        </pc:spChg>
        <pc:spChg chg="mod">
          <ac:chgData name="坂上　正人" userId="de84e2de-cc80-4e5f-88eb-721cffe1f0a2" providerId="ADAL" clId="{EA295599-5BF6-4EED-B61D-ADC02132DD58}" dt="2024-05-26T04:53:37.960" v="103"/>
          <ac:spMkLst>
            <pc:docMk/>
            <pc:sldMk cId="2874595849" sldId="2142534431"/>
            <ac:spMk id="285" creationId="{00000000-0000-0000-0000-000000000000}"/>
          </ac:spMkLst>
        </pc:spChg>
      </pc:sldChg>
      <pc:sldChg chg="modSp del mod modClrScheme chgLayout">
        <pc:chgData name="坂上　正人" userId="de84e2de-cc80-4e5f-88eb-721cffe1f0a2" providerId="ADAL" clId="{EA295599-5BF6-4EED-B61D-ADC02132DD58}" dt="2024-05-26T04:54:53.704" v="106" actId="47"/>
        <pc:sldMkLst>
          <pc:docMk/>
          <pc:sldMk cId="1373316088" sldId="2142534432"/>
        </pc:sldMkLst>
        <pc:spChg chg="mod ord">
          <ac:chgData name="坂上　正人" userId="de84e2de-cc80-4e5f-88eb-721cffe1f0a2" providerId="ADAL" clId="{EA295599-5BF6-4EED-B61D-ADC02132DD58}" dt="2024-05-26T04:51:27.263" v="97" actId="700"/>
          <ac:spMkLst>
            <pc:docMk/>
            <pc:sldMk cId="1373316088" sldId="2142534432"/>
            <ac:spMk id="2" creationId="{34999B5D-0F83-E78E-7CF7-2EE7041689A4}"/>
          </ac:spMkLst>
        </pc:spChg>
        <pc:spChg chg="mod ord">
          <ac:chgData name="坂上　正人" userId="de84e2de-cc80-4e5f-88eb-721cffe1f0a2" providerId="ADAL" clId="{EA295599-5BF6-4EED-B61D-ADC02132DD58}" dt="2024-05-26T04:51:27.263" v="97" actId="700"/>
          <ac:spMkLst>
            <pc:docMk/>
            <pc:sldMk cId="1373316088" sldId="2142534432"/>
            <ac:spMk id="3" creationId="{8AC033EE-1224-069A-FB9F-C96470024DDA}"/>
          </ac:spMkLst>
        </pc:spChg>
      </pc:sldChg>
      <pc:sldChg chg="modSp del">
        <pc:chgData name="坂上　正人" userId="de84e2de-cc80-4e5f-88eb-721cffe1f0a2" providerId="ADAL" clId="{EA295599-5BF6-4EED-B61D-ADC02132DD58}" dt="2024-05-26T04:54:53.704" v="106" actId="47"/>
        <pc:sldMkLst>
          <pc:docMk/>
          <pc:sldMk cId="0" sldId="2142534433"/>
        </pc:sldMkLst>
        <pc:spChg chg="mod">
          <ac:chgData name="坂上　正人" userId="de84e2de-cc80-4e5f-88eb-721cffe1f0a2" providerId="ADAL" clId="{EA295599-5BF6-4EED-B61D-ADC02132DD58}" dt="2024-05-26T04:53:37.960" v="103"/>
          <ac:spMkLst>
            <pc:docMk/>
            <pc:sldMk cId="0" sldId="2142534433"/>
            <ac:spMk id="3" creationId="{429F78FA-4B8B-388E-71A8-63BFF99F5AF6}"/>
          </ac:spMkLst>
        </pc:spChg>
        <pc:spChg chg="mod">
          <ac:chgData name="坂上　正人" userId="de84e2de-cc80-4e5f-88eb-721cffe1f0a2" providerId="ADAL" clId="{EA295599-5BF6-4EED-B61D-ADC02132DD58}" dt="2024-05-26T04:53:37.960" v="103"/>
          <ac:spMkLst>
            <pc:docMk/>
            <pc:sldMk cId="0" sldId="2142534433"/>
            <ac:spMk id="6" creationId="{FBE298F8-6563-0B8B-E16F-D5350B49DA81}"/>
          </ac:spMkLst>
        </pc:spChg>
        <pc:spChg chg="mod">
          <ac:chgData name="坂上　正人" userId="de84e2de-cc80-4e5f-88eb-721cffe1f0a2" providerId="ADAL" clId="{EA295599-5BF6-4EED-B61D-ADC02132DD58}" dt="2024-05-26T04:53:37.960" v="103"/>
          <ac:spMkLst>
            <pc:docMk/>
            <pc:sldMk cId="0" sldId="2142534433"/>
            <ac:spMk id="28" creationId="{989F7FBD-E6CC-B68D-9354-05FAC201BF27}"/>
          </ac:spMkLst>
        </pc:spChg>
      </pc:sldChg>
      <pc:sldChg chg="del">
        <pc:chgData name="坂上　正人" userId="de84e2de-cc80-4e5f-88eb-721cffe1f0a2" providerId="ADAL" clId="{EA295599-5BF6-4EED-B61D-ADC02132DD58}" dt="2024-05-26T04:54:53.704" v="106" actId="47"/>
        <pc:sldMkLst>
          <pc:docMk/>
          <pc:sldMk cId="1906057547" sldId="2142534434"/>
        </pc:sldMkLst>
      </pc:sldChg>
      <pc:sldChg chg="modSp del">
        <pc:chgData name="坂上　正人" userId="de84e2de-cc80-4e5f-88eb-721cffe1f0a2" providerId="ADAL" clId="{EA295599-5BF6-4EED-B61D-ADC02132DD58}" dt="2024-05-26T04:54:53.704" v="106" actId="47"/>
        <pc:sldMkLst>
          <pc:docMk/>
          <pc:sldMk cId="451157452" sldId="2142534435"/>
        </pc:sldMkLst>
        <pc:spChg chg="mod">
          <ac:chgData name="坂上　正人" userId="de84e2de-cc80-4e5f-88eb-721cffe1f0a2" providerId="ADAL" clId="{EA295599-5BF6-4EED-B61D-ADC02132DD58}" dt="2024-05-26T04:53:37.960" v="103"/>
          <ac:spMkLst>
            <pc:docMk/>
            <pc:sldMk cId="451157452" sldId="2142534435"/>
            <ac:spMk id="4" creationId="{5A5BEB05-1FAB-A624-AB57-E91884EEF0B4}"/>
          </ac:spMkLst>
        </pc:spChg>
        <pc:spChg chg="mod">
          <ac:chgData name="坂上　正人" userId="de84e2de-cc80-4e5f-88eb-721cffe1f0a2" providerId="ADAL" clId="{EA295599-5BF6-4EED-B61D-ADC02132DD58}" dt="2024-05-26T04:53:37.960" v="103"/>
          <ac:spMkLst>
            <pc:docMk/>
            <pc:sldMk cId="451157452" sldId="2142534435"/>
            <ac:spMk id="5" creationId="{8B404738-09B5-ACB8-120F-98905E51BA16}"/>
          </ac:spMkLst>
        </pc:spChg>
        <pc:spChg chg="mod">
          <ac:chgData name="坂上　正人" userId="de84e2de-cc80-4e5f-88eb-721cffe1f0a2" providerId="ADAL" clId="{EA295599-5BF6-4EED-B61D-ADC02132DD58}" dt="2024-05-26T04:53:37.960" v="103"/>
          <ac:spMkLst>
            <pc:docMk/>
            <pc:sldMk cId="451157452" sldId="2142534435"/>
            <ac:spMk id="315" creationId="{00000000-0000-0000-0000-000000000000}"/>
          </ac:spMkLst>
        </pc:spChg>
      </pc:sldChg>
      <pc:sldChg chg="modSp del">
        <pc:chgData name="坂上　正人" userId="de84e2de-cc80-4e5f-88eb-721cffe1f0a2" providerId="ADAL" clId="{EA295599-5BF6-4EED-B61D-ADC02132DD58}" dt="2024-05-26T04:54:53.704" v="106" actId="47"/>
        <pc:sldMkLst>
          <pc:docMk/>
          <pc:sldMk cId="1092007201" sldId="2142534436"/>
        </pc:sldMkLst>
        <pc:spChg chg="mod">
          <ac:chgData name="坂上　正人" userId="de84e2de-cc80-4e5f-88eb-721cffe1f0a2" providerId="ADAL" clId="{EA295599-5BF6-4EED-B61D-ADC02132DD58}" dt="2024-05-26T04:53:37.960" v="103"/>
          <ac:spMkLst>
            <pc:docMk/>
            <pc:sldMk cId="1092007201" sldId="2142534436"/>
            <ac:spMk id="2" creationId="{A7C6E18B-D9EB-8812-E91F-2377EF004EC4}"/>
          </ac:spMkLst>
        </pc:spChg>
        <pc:spChg chg="mod">
          <ac:chgData name="坂上　正人" userId="de84e2de-cc80-4e5f-88eb-721cffe1f0a2" providerId="ADAL" clId="{EA295599-5BF6-4EED-B61D-ADC02132DD58}" dt="2024-05-26T04:53:37.960" v="103"/>
          <ac:spMkLst>
            <pc:docMk/>
            <pc:sldMk cId="1092007201" sldId="2142534436"/>
            <ac:spMk id="5" creationId="{280779B8-0397-33D8-A6B4-DE0B1073E037}"/>
          </ac:spMkLst>
        </pc:spChg>
      </pc:sldChg>
      <pc:sldChg chg="modSp del">
        <pc:chgData name="坂上　正人" userId="de84e2de-cc80-4e5f-88eb-721cffe1f0a2" providerId="ADAL" clId="{EA295599-5BF6-4EED-B61D-ADC02132DD58}" dt="2024-05-26T04:54:53.704" v="106" actId="47"/>
        <pc:sldMkLst>
          <pc:docMk/>
          <pc:sldMk cId="2621499735" sldId="2142534437"/>
        </pc:sldMkLst>
        <pc:spChg chg="mod">
          <ac:chgData name="坂上　正人" userId="de84e2de-cc80-4e5f-88eb-721cffe1f0a2" providerId="ADAL" clId="{EA295599-5BF6-4EED-B61D-ADC02132DD58}" dt="2024-05-26T04:53:37.960" v="103"/>
          <ac:spMkLst>
            <pc:docMk/>
            <pc:sldMk cId="2621499735" sldId="2142534437"/>
            <ac:spMk id="3" creationId="{931F8362-0539-64A6-1D6C-B80BDAF79762}"/>
          </ac:spMkLst>
        </pc:spChg>
        <pc:spChg chg="mod">
          <ac:chgData name="坂上　正人" userId="de84e2de-cc80-4e5f-88eb-721cffe1f0a2" providerId="ADAL" clId="{EA295599-5BF6-4EED-B61D-ADC02132DD58}" dt="2024-05-26T04:53:37.960" v="103"/>
          <ac:spMkLst>
            <pc:docMk/>
            <pc:sldMk cId="2621499735" sldId="2142534437"/>
            <ac:spMk id="5" creationId="{D88CAF8A-CDAD-0D83-389E-3086245FAFE1}"/>
          </ac:spMkLst>
        </pc:spChg>
        <pc:spChg chg="mod">
          <ac:chgData name="坂上　正人" userId="de84e2de-cc80-4e5f-88eb-721cffe1f0a2" providerId="ADAL" clId="{EA295599-5BF6-4EED-B61D-ADC02132DD58}" dt="2024-05-26T04:53:37.960" v="103"/>
          <ac:spMkLst>
            <pc:docMk/>
            <pc:sldMk cId="2621499735" sldId="2142534437"/>
            <ac:spMk id="6" creationId="{37EC477B-956F-5E8F-45E3-2E5C7479E536}"/>
          </ac:spMkLst>
        </pc:spChg>
        <pc:spChg chg="mod">
          <ac:chgData name="坂上　正人" userId="de84e2de-cc80-4e5f-88eb-721cffe1f0a2" providerId="ADAL" clId="{EA295599-5BF6-4EED-B61D-ADC02132DD58}" dt="2024-05-26T04:53:37.960" v="103"/>
          <ac:spMkLst>
            <pc:docMk/>
            <pc:sldMk cId="2621499735" sldId="2142534437"/>
            <ac:spMk id="10" creationId="{7FCD2EA5-43B3-5D8A-4A6F-1A7819A91A33}"/>
          </ac:spMkLst>
        </pc:spChg>
      </pc:sldChg>
      <pc:sldChg chg="modSp del">
        <pc:chgData name="坂上　正人" userId="de84e2de-cc80-4e5f-88eb-721cffe1f0a2" providerId="ADAL" clId="{EA295599-5BF6-4EED-B61D-ADC02132DD58}" dt="2024-05-26T04:54:53.704" v="106" actId="47"/>
        <pc:sldMkLst>
          <pc:docMk/>
          <pc:sldMk cId="3116075438" sldId="2142534438"/>
        </pc:sldMkLst>
        <pc:spChg chg="mod">
          <ac:chgData name="坂上　正人" userId="de84e2de-cc80-4e5f-88eb-721cffe1f0a2" providerId="ADAL" clId="{EA295599-5BF6-4EED-B61D-ADC02132DD58}" dt="2024-05-26T04:53:37.960" v="103"/>
          <ac:spMkLst>
            <pc:docMk/>
            <pc:sldMk cId="3116075438" sldId="2142534438"/>
            <ac:spMk id="5" creationId="{CAD43234-6965-DFEE-1E49-604836B57686}"/>
          </ac:spMkLst>
        </pc:spChg>
        <pc:spChg chg="mod">
          <ac:chgData name="坂上　正人" userId="de84e2de-cc80-4e5f-88eb-721cffe1f0a2" providerId="ADAL" clId="{EA295599-5BF6-4EED-B61D-ADC02132DD58}" dt="2024-05-26T04:53:37.960" v="103"/>
          <ac:spMkLst>
            <pc:docMk/>
            <pc:sldMk cId="3116075438" sldId="2142534438"/>
            <ac:spMk id="6" creationId="{C6486C5E-1DF2-8971-D206-17A12E77E784}"/>
          </ac:spMkLst>
        </pc:spChg>
        <pc:spChg chg="mod">
          <ac:chgData name="坂上　正人" userId="de84e2de-cc80-4e5f-88eb-721cffe1f0a2" providerId="ADAL" clId="{EA295599-5BF6-4EED-B61D-ADC02132DD58}" dt="2024-05-26T04:53:37.960" v="103"/>
          <ac:spMkLst>
            <pc:docMk/>
            <pc:sldMk cId="3116075438" sldId="2142534438"/>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4085804820" sldId="2142534439"/>
        </pc:sldMkLst>
        <pc:spChg chg="mod">
          <ac:chgData name="坂上　正人" userId="de84e2de-cc80-4e5f-88eb-721cffe1f0a2" providerId="ADAL" clId="{EA295599-5BF6-4EED-B61D-ADC02132DD58}" dt="2024-05-26T04:53:37.960" v="103"/>
          <ac:spMkLst>
            <pc:docMk/>
            <pc:sldMk cId="4085804820" sldId="2142534439"/>
            <ac:spMk id="2" creationId="{950CE9B7-9168-31BD-1251-52E190B1A8B9}"/>
          </ac:spMkLst>
        </pc:spChg>
        <pc:spChg chg="mod">
          <ac:chgData name="坂上　正人" userId="de84e2de-cc80-4e5f-88eb-721cffe1f0a2" providerId="ADAL" clId="{EA295599-5BF6-4EED-B61D-ADC02132DD58}" dt="2024-05-26T04:53:37.960" v="103"/>
          <ac:spMkLst>
            <pc:docMk/>
            <pc:sldMk cId="4085804820" sldId="2142534439"/>
            <ac:spMk id="3" creationId="{2C6CE24B-6D56-DD9C-A234-002717A03D80}"/>
          </ac:spMkLst>
        </pc:spChg>
        <pc:spChg chg="mod">
          <ac:chgData name="坂上　正人" userId="de84e2de-cc80-4e5f-88eb-721cffe1f0a2" providerId="ADAL" clId="{EA295599-5BF6-4EED-B61D-ADC02132DD58}" dt="2024-05-26T04:53:37.960" v="103"/>
          <ac:spMkLst>
            <pc:docMk/>
            <pc:sldMk cId="4085804820" sldId="2142534439"/>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2507760078" sldId="2142534440"/>
        </pc:sldMkLst>
        <pc:spChg chg="mod">
          <ac:chgData name="坂上　正人" userId="de84e2de-cc80-4e5f-88eb-721cffe1f0a2" providerId="ADAL" clId="{EA295599-5BF6-4EED-B61D-ADC02132DD58}" dt="2024-05-26T04:53:37.960" v="103"/>
          <ac:spMkLst>
            <pc:docMk/>
            <pc:sldMk cId="2507760078" sldId="2142534440"/>
            <ac:spMk id="2" creationId="{D2038D94-ECDA-1DE0-C18C-6B5A710561EA}"/>
          </ac:spMkLst>
        </pc:spChg>
        <pc:spChg chg="mod">
          <ac:chgData name="坂上　正人" userId="de84e2de-cc80-4e5f-88eb-721cffe1f0a2" providerId="ADAL" clId="{EA295599-5BF6-4EED-B61D-ADC02132DD58}" dt="2024-05-26T04:53:37.960" v="103"/>
          <ac:spMkLst>
            <pc:docMk/>
            <pc:sldMk cId="2507760078" sldId="2142534440"/>
            <ac:spMk id="3" creationId="{00E7D022-35AA-AD77-0A65-9E4084C3100B}"/>
          </ac:spMkLst>
        </pc:spChg>
        <pc:spChg chg="mod">
          <ac:chgData name="坂上　正人" userId="de84e2de-cc80-4e5f-88eb-721cffe1f0a2" providerId="ADAL" clId="{EA295599-5BF6-4EED-B61D-ADC02132DD58}" dt="2024-05-26T04:53:37.960" v="103"/>
          <ac:spMkLst>
            <pc:docMk/>
            <pc:sldMk cId="2507760078" sldId="2142534440"/>
            <ac:spMk id="943" creationId="{00000000-0000-0000-0000-000000000000}"/>
          </ac:spMkLst>
        </pc:spChg>
      </pc:sldChg>
      <pc:sldChg chg="del">
        <pc:chgData name="坂上　正人" userId="de84e2de-cc80-4e5f-88eb-721cffe1f0a2" providerId="ADAL" clId="{EA295599-5BF6-4EED-B61D-ADC02132DD58}" dt="2024-05-26T04:54:53.704" v="106" actId="47"/>
        <pc:sldMkLst>
          <pc:docMk/>
          <pc:sldMk cId="1042190225" sldId="2142534441"/>
        </pc:sldMkLst>
      </pc:sldChg>
      <pc:sldChg chg="modSp del">
        <pc:chgData name="坂上　正人" userId="de84e2de-cc80-4e5f-88eb-721cffe1f0a2" providerId="ADAL" clId="{EA295599-5BF6-4EED-B61D-ADC02132DD58}" dt="2024-05-26T04:54:53.704" v="106" actId="47"/>
        <pc:sldMkLst>
          <pc:docMk/>
          <pc:sldMk cId="283285714" sldId="2142534442"/>
        </pc:sldMkLst>
        <pc:spChg chg="mod">
          <ac:chgData name="坂上　正人" userId="de84e2de-cc80-4e5f-88eb-721cffe1f0a2" providerId="ADAL" clId="{EA295599-5BF6-4EED-B61D-ADC02132DD58}" dt="2024-05-26T04:53:37.960" v="103"/>
          <ac:spMkLst>
            <pc:docMk/>
            <pc:sldMk cId="283285714" sldId="2142534442"/>
            <ac:spMk id="4" creationId="{A3DD3A31-701C-4846-8951-EE76A9B7C41D}"/>
          </ac:spMkLst>
        </pc:spChg>
        <pc:spChg chg="mod">
          <ac:chgData name="坂上　正人" userId="de84e2de-cc80-4e5f-88eb-721cffe1f0a2" providerId="ADAL" clId="{EA295599-5BF6-4EED-B61D-ADC02132DD58}" dt="2024-05-26T04:53:37.960" v="103"/>
          <ac:spMkLst>
            <pc:docMk/>
            <pc:sldMk cId="283285714" sldId="2142534442"/>
            <ac:spMk id="8" creationId="{5837F47E-AF1E-1B87-8ABE-AB0EED558FFB}"/>
          </ac:spMkLst>
        </pc:spChg>
        <pc:spChg chg="mod">
          <ac:chgData name="坂上　正人" userId="de84e2de-cc80-4e5f-88eb-721cffe1f0a2" providerId="ADAL" clId="{EA295599-5BF6-4EED-B61D-ADC02132DD58}" dt="2024-05-26T04:53:37.960" v="103"/>
          <ac:spMkLst>
            <pc:docMk/>
            <pc:sldMk cId="283285714" sldId="2142534442"/>
            <ac:spMk id="75" creationId="{48DF3286-F3B1-6A0D-F4ED-32B05D98296F}"/>
          </ac:spMkLst>
        </pc:spChg>
        <pc:spChg chg="mod">
          <ac:chgData name="坂上　正人" userId="de84e2de-cc80-4e5f-88eb-721cffe1f0a2" providerId="ADAL" clId="{EA295599-5BF6-4EED-B61D-ADC02132DD58}" dt="2024-05-26T04:53:37.960" v="103"/>
          <ac:spMkLst>
            <pc:docMk/>
            <pc:sldMk cId="283285714" sldId="2142534442"/>
            <ac:spMk id="76" creationId="{5D2AE295-D2FC-7637-6499-38250BC87B83}"/>
          </ac:spMkLst>
        </pc:spChg>
      </pc:sldChg>
      <pc:sldChg chg="del">
        <pc:chgData name="坂上　正人" userId="de84e2de-cc80-4e5f-88eb-721cffe1f0a2" providerId="ADAL" clId="{EA295599-5BF6-4EED-B61D-ADC02132DD58}" dt="2024-05-26T04:54:53.704" v="106" actId="47"/>
        <pc:sldMkLst>
          <pc:docMk/>
          <pc:sldMk cId="520111551" sldId="2142534443"/>
        </pc:sldMkLst>
      </pc:sldChg>
      <pc:sldChg chg="modSp del">
        <pc:chgData name="坂上　正人" userId="de84e2de-cc80-4e5f-88eb-721cffe1f0a2" providerId="ADAL" clId="{EA295599-5BF6-4EED-B61D-ADC02132DD58}" dt="2024-05-26T04:54:53.704" v="106" actId="47"/>
        <pc:sldMkLst>
          <pc:docMk/>
          <pc:sldMk cId="1354566955" sldId="2142534444"/>
        </pc:sldMkLst>
        <pc:spChg chg="mod">
          <ac:chgData name="坂上　正人" userId="de84e2de-cc80-4e5f-88eb-721cffe1f0a2" providerId="ADAL" clId="{EA295599-5BF6-4EED-B61D-ADC02132DD58}" dt="2024-05-26T04:53:37.960" v="103"/>
          <ac:spMkLst>
            <pc:docMk/>
            <pc:sldMk cId="1354566955" sldId="2142534444"/>
            <ac:spMk id="2" creationId="{9595349B-A104-4DDA-B553-2FE6D0E955E3}"/>
          </ac:spMkLst>
        </pc:spChg>
        <pc:spChg chg="mod">
          <ac:chgData name="坂上　正人" userId="de84e2de-cc80-4e5f-88eb-721cffe1f0a2" providerId="ADAL" clId="{EA295599-5BF6-4EED-B61D-ADC02132DD58}" dt="2024-05-26T04:53:37.960" v="103"/>
          <ac:spMkLst>
            <pc:docMk/>
            <pc:sldMk cId="1354566955" sldId="2142534444"/>
            <ac:spMk id="5" creationId="{5EC21A00-341F-4C40-B7C5-70BE4D2114DD}"/>
          </ac:spMkLst>
        </pc:spChg>
      </pc:sldChg>
      <pc:sldChg chg="modSp del">
        <pc:chgData name="坂上　正人" userId="de84e2de-cc80-4e5f-88eb-721cffe1f0a2" providerId="ADAL" clId="{EA295599-5BF6-4EED-B61D-ADC02132DD58}" dt="2024-05-26T04:54:53.704" v="106" actId="47"/>
        <pc:sldMkLst>
          <pc:docMk/>
          <pc:sldMk cId="3442163471" sldId="2142534445"/>
        </pc:sldMkLst>
        <pc:spChg chg="mod">
          <ac:chgData name="坂上　正人" userId="de84e2de-cc80-4e5f-88eb-721cffe1f0a2" providerId="ADAL" clId="{EA295599-5BF6-4EED-B61D-ADC02132DD58}" dt="2024-05-26T04:53:37.960" v="103"/>
          <ac:spMkLst>
            <pc:docMk/>
            <pc:sldMk cId="3442163471" sldId="2142534445"/>
            <ac:spMk id="2" creationId="{9595349B-A104-4DDA-B553-2FE6D0E955E3}"/>
          </ac:spMkLst>
        </pc:spChg>
        <pc:spChg chg="mod">
          <ac:chgData name="坂上　正人" userId="de84e2de-cc80-4e5f-88eb-721cffe1f0a2" providerId="ADAL" clId="{EA295599-5BF6-4EED-B61D-ADC02132DD58}" dt="2024-05-26T04:53:37.960" v="103"/>
          <ac:spMkLst>
            <pc:docMk/>
            <pc:sldMk cId="3442163471" sldId="2142534445"/>
            <ac:spMk id="5" creationId="{5EC21A00-341F-4C40-B7C5-70BE4D2114DD}"/>
          </ac:spMkLst>
        </pc:spChg>
      </pc:sldChg>
      <pc:sldChg chg="modSp del">
        <pc:chgData name="坂上　正人" userId="de84e2de-cc80-4e5f-88eb-721cffe1f0a2" providerId="ADAL" clId="{EA295599-5BF6-4EED-B61D-ADC02132DD58}" dt="2024-05-26T04:54:53.704" v="106" actId="47"/>
        <pc:sldMkLst>
          <pc:docMk/>
          <pc:sldMk cId="4111552196" sldId="2142534446"/>
        </pc:sldMkLst>
        <pc:spChg chg="mod">
          <ac:chgData name="坂上　正人" userId="de84e2de-cc80-4e5f-88eb-721cffe1f0a2" providerId="ADAL" clId="{EA295599-5BF6-4EED-B61D-ADC02132DD58}" dt="2024-05-26T04:53:37.960" v="103"/>
          <ac:spMkLst>
            <pc:docMk/>
            <pc:sldMk cId="4111552196" sldId="2142534446"/>
            <ac:spMk id="2" creationId="{9595349B-A104-4DDA-B553-2FE6D0E955E3}"/>
          </ac:spMkLst>
        </pc:spChg>
        <pc:spChg chg="mod">
          <ac:chgData name="坂上　正人" userId="de84e2de-cc80-4e5f-88eb-721cffe1f0a2" providerId="ADAL" clId="{EA295599-5BF6-4EED-B61D-ADC02132DD58}" dt="2024-05-26T04:53:37.960" v="103"/>
          <ac:spMkLst>
            <pc:docMk/>
            <pc:sldMk cId="4111552196" sldId="2142534446"/>
            <ac:spMk id="5" creationId="{5EC21A00-341F-4C40-B7C5-70BE4D2114DD}"/>
          </ac:spMkLst>
        </pc:spChg>
      </pc:sldChg>
      <pc:sldChg chg="modSp del">
        <pc:chgData name="坂上　正人" userId="de84e2de-cc80-4e5f-88eb-721cffe1f0a2" providerId="ADAL" clId="{EA295599-5BF6-4EED-B61D-ADC02132DD58}" dt="2024-05-26T04:54:53.704" v="106" actId="47"/>
        <pc:sldMkLst>
          <pc:docMk/>
          <pc:sldMk cId="2210173130" sldId="2142534447"/>
        </pc:sldMkLst>
        <pc:spChg chg="mod">
          <ac:chgData name="坂上　正人" userId="de84e2de-cc80-4e5f-88eb-721cffe1f0a2" providerId="ADAL" clId="{EA295599-5BF6-4EED-B61D-ADC02132DD58}" dt="2024-05-26T04:53:37.960" v="103"/>
          <ac:spMkLst>
            <pc:docMk/>
            <pc:sldMk cId="2210173130" sldId="2142534447"/>
            <ac:spMk id="2" creationId="{9595349B-A104-4DDA-B553-2FE6D0E955E3}"/>
          </ac:spMkLst>
        </pc:spChg>
        <pc:spChg chg="mod">
          <ac:chgData name="坂上　正人" userId="de84e2de-cc80-4e5f-88eb-721cffe1f0a2" providerId="ADAL" clId="{EA295599-5BF6-4EED-B61D-ADC02132DD58}" dt="2024-05-26T04:53:37.960" v="103"/>
          <ac:spMkLst>
            <pc:docMk/>
            <pc:sldMk cId="2210173130" sldId="2142534447"/>
            <ac:spMk id="5" creationId="{5EC21A00-341F-4C40-B7C5-70BE4D2114DD}"/>
          </ac:spMkLst>
        </pc:spChg>
      </pc:sldChg>
      <pc:sldChg chg="modSp del">
        <pc:chgData name="坂上　正人" userId="de84e2de-cc80-4e5f-88eb-721cffe1f0a2" providerId="ADAL" clId="{EA295599-5BF6-4EED-B61D-ADC02132DD58}" dt="2024-05-26T04:54:53.704" v="106" actId="47"/>
        <pc:sldMkLst>
          <pc:docMk/>
          <pc:sldMk cId="4170361959" sldId="2142534448"/>
        </pc:sldMkLst>
        <pc:spChg chg="mod">
          <ac:chgData name="坂上　正人" userId="de84e2de-cc80-4e5f-88eb-721cffe1f0a2" providerId="ADAL" clId="{EA295599-5BF6-4EED-B61D-ADC02132DD58}" dt="2024-05-26T04:53:37.960" v="103"/>
          <ac:spMkLst>
            <pc:docMk/>
            <pc:sldMk cId="4170361959" sldId="2142534448"/>
            <ac:spMk id="2" creationId="{9595349B-A104-4DDA-B553-2FE6D0E955E3}"/>
          </ac:spMkLst>
        </pc:spChg>
        <pc:spChg chg="mod">
          <ac:chgData name="坂上　正人" userId="de84e2de-cc80-4e5f-88eb-721cffe1f0a2" providerId="ADAL" clId="{EA295599-5BF6-4EED-B61D-ADC02132DD58}" dt="2024-05-26T04:53:37.960" v="103"/>
          <ac:spMkLst>
            <pc:docMk/>
            <pc:sldMk cId="4170361959" sldId="2142534448"/>
            <ac:spMk id="5" creationId="{5EC21A00-341F-4C40-B7C5-70BE4D2114DD}"/>
          </ac:spMkLst>
        </pc:spChg>
      </pc:sldChg>
      <pc:sldChg chg="modSp del">
        <pc:chgData name="坂上　正人" userId="de84e2de-cc80-4e5f-88eb-721cffe1f0a2" providerId="ADAL" clId="{EA295599-5BF6-4EED-B61D-ADC02132DD58}" dt="2024-05-26T04:54:53.704" v="106" actId="47"/>
        <pc:sldMkLst>
          <pc:docMk/>
          <pc:sldMk cId="2406408012" sldId="2142534451"/>
        </pc:sldMkLst>
        <pc:spChg chg="mod">
          <ac:chgData name="坂上　正人" userId="de84e2de-cc80-4e5f-88eb-721cffe1f0a2" providerId="ADAL" clId="{EA295599-5BF6-4EED-B61D-ADC02132DD58}" dt="2024-05-26T04:53:37.960" v="103"/>
          <ac:spMkLst>
            <pc:docMk/>
            <pc:sldMk cId="2406408012" sldId="2142534451"/>
            <ac:spMk id="4" creationId="{A3DD3A31-701C-4846-8951-EE76A9B7C41D}"/>
          </ac:spMkLst>
        </pc:spChg>
        <pc:spChg chg="mod">
          <ac:chgData name="坂上　正人" userId="de84e2de-cc80-4e5f-88eb-721cffe1f0a2" providerId="ADAL" clId="{EA295599-5BF6-4EED-B61D-ADC02132DD58}" dt="2024-05-26T04:53:37.960" v="103"/>
          <ac:spMkLst>
            <pc:docMk/>
            <pc:sldMk cId="2406408012" sldId="2142534451"/>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1890582539" sldId="2142534452"/>
        </pc:sldMkLst>
        <pc:spChg chg="mod">
          <ac:chgData name="坂上　正人" userId="de84e2de-cc80-4e5f-88eb-721cffe1f0a2" providerId="ADAL" clId="{EA295599-5BF6-4EED-B61D-ADC02132DD58}" dt="2024-05-26T04:53:37.960" v="103"/>
          <ac:spMkLst>
            <pc:docMk/>
            <pc:sldMk cId="1890582539" sldId="2142534452"/>
            <ac:spMk id="2" creationId="{374F16AB-4440-5849-EFD4-EC5648966BFF}"/>
          </ac:spMkLst>
        </pc:spChg>
        <pc:spChg chg="mod">
          <ac:chgData name="坂上　正人" userId="de84e2de-cc80-4e5f-88eb-721cffe1f0a2" providerId="ADAL" clId="{EA295599-5BF6-4EED-B61D-ADC02132DD58}" dt="2024-05-26T04:53:37.960" v="103"/>
          <ac:spMkLst>
            <pc:docMk/>
            <pc:sldMk cId="1890582539" sldId="2142534452"/>
            <ac:spMk id="10" creationId="{AA9AABB3-E228-0EBD-8060-A6B126F5AD70}"/>
          </ac:spMkLst>
        </pc:spChg>
        <pc:spChg chg="mod">
          <ac:chgData name="坂上　正人" userId="de84e2de-cc80-4e5f-88eb-721cffe1f0a2" providerId="ADAL" clId="{EA295599-5BF6-4EED-B61D-ADC02132DD58}" dt="2024-05-26T04:53:37.960" v="103"/>
          <ac:spMkLst>
            <pc:docMk/>
            <pc:sldMk cId="1890582539" sldId="2142534452"/>
            <ac:spMk id="11" creationId="{01C2DCEF-44EE-BDF4-7F24-248AD3DB8028}"/>
          </ac:spMkLst>
        </pc:spChg>
        <pc:spChg chg="mod">
          <ac:chgData name="坂上　正人" userId="de84e2de-cc80-4e5f-88eb-721cffe1f0a2" providerId="ADAL" clId="{EA295599-5BF6-4EED-B61D-ADC02132DD58}" dt="2024-05-26T04:53:37.960" v="103"/>
          <ac:spMkLst>
            <pc:docMk/>
            <pc:sldMk cId="1890582539" sldId="2142534452"/>
            <ac:spMk id="502" creationId="{00000000-0000-0000-0000-000000000000}"/>
          </ac:spMkLst>
        </pc:spChg>
      </pc:sldChg>
      <pc:sldChg chg="modSp del">
        <pc:chgData name="坂上　正人" userId="de84e2de-cc80-4e5f-88eb-721cffe1f0a2" providerId="ADAL" clId="{EA295599-5BF6-4EED-B61D-ADC02132DD58}" dt="2024-05-26T04:54:53.704" v="106" actId="47"/>
        <pc:sldMkLst>
          <pc:docMk/>
          <pc:sldMk cId="1638618808" sldId="2142534453"/>
        </pc:sldMkLst>
        <pc:spChg chg="mod">
          <ac:chgData name="坂上　正人" userId="de84e2de-cc80-4e5f-88eb-721cffe1f0a2" providerId="ADAL" clId="{EA295599-5BF6-4EED-B61D-ADC02132DD58}" dt="2024-05-26T04:53:37.960" v="103"/>
          <ac:spMkLst>
            <pc:docMk/>
            <pc:sldMk cId="1638618808" sldId="2142534453"/>
            <ac:spMk id="2" creationId="{0476283D-8D54-AEEA-DAAA-EDB9EDFFD63B}"/>
          </ac:spMkLst>
        </pc:spChg>
        <pc:spChg chg="mod">
          <ac:chgData name="坂上　正人" userId="de84e2de-cc80-4e5f-88eb-721cffe1f0a2" providerId="ADAL" clId="{EA295599-5BF6-4EED-B61D-ADC02132DD58}" dt="2024-05-26T04:53:37.960" v="103"/>
          <ac:spMkLst>
            <pc:docMk/>
            <pc:sldMk cId="1638618808" sldId="2142534453"/>
            <ac:spMk id="4" creationId="{91E7AD5C-331B-6FAA-2292-B7CF53E72EC2}"/>
          </ac:spMkLst>
        </pc:spChg>
        <pc:spChg chg="mod">
          <ac:chgData name="坂上　正人" userId="de84e2de-cc80-4e5f-88eb-721cffe1f0a2" providerId="ADAL" clId="{EA295599-5BF6-4EED-B61D-ADC02132DD58}" dt="2024-05-26T04:53:37.960" v="103"/>
          <ac:spMkLst>
            <pc:docMk/>
            <pc:sldMk cId="1638618808" sldId="2142534453"/>
            <ac:spMk id="315" creationId="{00000000-0000-0000-0000-000000000000}"/>
          </ac:spMkLst>
        </pc:spChg>
      </pc:sldChg>
      <pc:sldChg chg="add del">
        <pc:chgData name="坂上　正人" userId="de84e2de-cc80-4e5f-88eb-721cffe1f0a2" providerId="ADAL" clId="{EA295599-5BF6-4EED-B61D-ADC02132DD58}" dt="2024-05-26T04:38:56.009" v="3"/>
        <pc:sldMkLst>
          <pc:docMk/>
          <pc:sldMk cId="1399483272" sldId="2142534454"/>
        </pc:sldMkLst>
      </pc:sldChg>
      <pc:sldChg chg="addSp delSp modSp add del mod modClrScheme chgLayout">
        <pc:chgData name="坂上　正人" userId="de84e2de-cc80-4e5f-88eb-721cffe1f0a2" providerId="ADAL" clId="{EA295599-5BF6-4EED-B61D-ADC02132DD58}" dt="2024-05-26T05:02:17.457" v="180" actId="478"/>
        <pc:sldMkLst>
          <pc:docMk/>
          <pc:sldMk cId="2500637818" sldId="2142534454"/>
        </pc:sldMkLst>
        <pc:spChg chg="add del mod ord">
          <ac:chgData name="坂上　正人" userId="de84e2de-cc80-4e5f-88eb-721cffe1f0a2" providerId="ADAL" clId="{EA295599-5BF6-4EED-B61D-ADC02132DD58}" dt="2024-05-26T05:02:17.457" v="180" actId="478"/>
          <ac:spMkLst>
            <pc:docMk/>
            <pc:sldMk cId="2500637818" sldId="2142534454"/>
            <ac:spMk id="2" creationId="{15A6BB75-1064-17C4-16A8-C35A51424F64}"/>
          </ac:spMkLst>
        </pc:spChg>
        <pc:spChg chg="mod ord">
          <ac:chgData name="坂上　正人" userId="de84e2de-cc80-4e5f-88eb-721cffe1f0a2" providerId="ADAL" clId="{EA295599-5BF6-4EED-B61D-ADC02132DD58}" dt="2024-05-26T04:55:59.614" v="119" actId="700"/>
          <ac:spMkLst>
            <pc:docMk/>
            <pc:sldMk cId="2500637818" sldId="2142534454"/>
            <ac:spMk id="3" creationId="{9D0F8682-BCE7-4510-0BF2-366FEFFFD080}"/>
          </ac:spMkLst>
        </pc:spChg>
      </pc:sldChg>
      <pc:sldChg chg="add del">
        <pc:chgData name="坂上　正人" userId="de84e2de-cc80-4e5f-88eb-721cffe1f0a2" providerId="ADAL" clId="{EA295599-5BF6-4EED-B61D-ADC02132DD58}" dt="2024-05-26T04:38:56.009" v="3"/>
        <pc:sldMkLst>
          <pc:docMk/>
          <pc:sldMk cId="2950012531" sldId="2142534455"/>
        </pc:sldMkLst>
      </pc:sldChg>
      <pc:sldChg chg="addSp delSp modSp add del mod modClrScheme chgLayout">
        <pc:chgData name="坂上　正人" userId="de84e2de-cc80-4e5f-88eb-721cffe1f0a2" providerId="ADAL" clId="{EA295599-5BF6-4EED-B61D-ADC02132DD58}" dt="2024-06-08T15:23:53.951" v="11709" actId="1036"/>
        <pc:sldMkLst>
          <pc:docMk/>
          <pc:sldMk cId="3735617181" sldId="2142534455"/>
        </pc:sldMkLst>
        <pc:spChg chg="add del mod ord">
          <ac:chgData name="坂上　正人" userId="de84e2de-cc80-4e5f-88eb-721cffe1f0a2" providerId="ADAL" clId="{EA295599-5BF6-4EED-B61D-ADC02132DD58}" dt="2024-05-26T04:39:42.964" v="5" actId="700"/>
          <ac:spMkLst>
            <pc:docMk/>
            <pc:sldMk cId="3735617181" sldId="2142534455"/>
            <ac:spMk id="2" creationId="{D3416B73-46F5-2E93-8703-C6F324EB8AEA}"/>
          </ac:spMkLst>
        </pc:spChg>
        <pc:spChg chg="add del mod ord">
          <ac:chgData name="坂上　正人" userId="de84e2de-cc80-4e5f-88eb-721cffe1f0a2" providerId="ADAL" clId="{EA295599-5BF6-4EED-B61D-ADC02132DD58}" dt="2024-05-26T04:39:42.964" v="5" actId="700"/>
          <ac:spMkLst>
            <pc:docMk/>
            <pc:sldMk cId="3735617181" sldId="2142534455"/>
            <ac:spMk id="3" creationId="{65ACFF39-C2A1-A9A5-1F10-41C13A511284}"/>
          </ac:spMkLst>
        </pc:spChg>
        <pc:spChg chg="add del mod ord">
          <ac:chgData name="坂上　正人" userId="de84e2de-cc80-4e5f-88eb-721cffe1f0a2" providerId="ADAL" clId="{EA295599-5BF6-4EED-B61D-ADC02132DD58}" dt="2024-05-26T04:41:33.194" v="15" actId="700"/>
          <ac:spMkLst>
            <pc:docMk/>
            <pc:sldMk cId="3735617181" sldId="2142534455"/>
            <ac:spMk id="4" creationId="{782149B2-842C-5CA6-33CE-6CA7516CDCAE}"/>
          </ac:spMkLst>
        </pc:spChg>
        <pc:spChg chg="add del mod ord">
          <ac:chgData name="坂上　正人" userId="de84e2de-cc80-4e5f-88eb-721cffe1f0a2" providerId="ADAL" clId="{EA295599-5BF6-4EED-B61D-ADC02132DD58}" dt="2024-05-26T04:41:33.194" v="15" actId="700"/>
          <ac:spMkLst>
            <pc:docMk/>
            <pc:sldMk cId="3735617181" sldId="2142534455"/>
            <ac:spMk id="5" creationId="{8D5927DB-839F-793C-53C1-0F8111DB9EE7}"/>
          </ac:spMkLst>
        </pc:spChg>
        <pc:spChg chg="add del mod ord">
          <ac:chgData name="坂上　正人" userId="de84e2de-cc80-4e5f-88eb-721cffe1f0a2" providerId="ADAL" clId="{EA295599-5BF6-4EED-B61D-ADC02132DD58}" dt="2024-05-26T04:44:54.894" v="52" actId="700"/>
          <ac:spMkLst>
            <pc:docMk/>
            <pc:sldMk cId="3735617181" sldId="2142534455"/>
            <ac:spMk id="6" creationId="{F5AB30F3-527E-5A2E-9032-57FCC5A33BBD}"/>
          </ac:spMkLst>
        </pc:spChg>
        <pc:spChg chg="add del mod ord">
          <ac:chgData name="坂上　正人" userId="de84e2de-cc80-4e5f-88eb-721cffe1f0a2" providerId="ADAL" clId="{EA295599-5BF6-4EED-B61D-ADC02132DD58}" dt="2024-05-26T04:44:54.894" v="52" actId="700"/>
          <ac:spMkLst>
            <pc:docMk/>
            <pc:sldMk cId="3735617181" sldId="2142534455"/>
            <ac:spMk id="7" creationId="{EAFA3460-6C7E-C3F7-6FE2-77706FB0FD3B}"/>
          </ac:spMkLst>
        </pc:spChg>
        <pc:spChg chg="add del mod ord">
          <ac:chgData name="坂上　正人" userId="de84e2de-cc80-4e5f-88eb-721cffe1f0a2" providerId="ADAL" clId="{EA295599-5BF6-4EED-B61D-ADC02132DD58}" dt="2024-05-26T04:47:53.723" v="57" actId="700"/>
          <ac:spMkLst>
            <pc:docMk/>
            <pc:sldMk cId="3735617181" sldId="2142534455"/>
            <ac:spMk id="8" creationId="{0C5A47A7-16A0-B92B-F352-0B163203CF59}"/>
          </ac:spMkLst>
        </pc:spChg>
        <pc:spChg chg="add del mod ord">
          <ac:chgData name="坂上　正人" userId="de84e2de-cc80-4e5f-88eb-721cffe1f0a2" providerId="ADAL" clId="{EA295599-5BF6-4EED-B61D-ADC02132DD58}" dt="2024-05-26T04:47:53.723" v="57" actId="700"/>
          <ac:spMkLst>
            <pc:docMk/>
            <pc:sldMk cId="3735617181" sldId="2142534455"/>
            <ac:spMk id="9" creationId="{2CCFEF91-B57E-B9CA-2BAC-5007CA3306E8}"/>
          </ac:spMkLst>
        </pc:spChg>
        <pc:spChg chg="del">
          <ac:chgData name="坂上　正人" userId="de84e2de-cc80-4e5f-88eb-721cffe1f0a2" providerId="ADAL" clId="{EA295599-5BF6-4EED-B61D-ADC02132DD58}" dt="2024-05-26T05:02:33.095" v="181" actId="478"/>
          <ac:spMkLst>
            <pc:docMk/>
            <pc:sldMk cId="3735617181" sldId="2142534455"/>
            <ac:spMk id="12" creationId="{20776458-107C-1B7F-AEA0-92E02C21432C}"/>
          </ac:spMkLst>
        </pc:spChg>
        <pc:spChg chg="add mod ord">
          <ac:chgData name="坂上　正人" userId="de84e2de-cc80-4e5f-88eb-721cffe1f0a2" providerId="ADAL" clId="{EA295599-5BF6-4EED-B61D-ADC02132DD58}" dt="2024-05-26T09:44:54.662" v="3380" actId="20577"/>
          <ac:spMkLst>
            <pc:docMk/>
            <pc:sldMk cId="3735617181" sldId="2142534455"/>
            <ac:spMk id="15" creationId="{236CE5F2-1295-0FD8-6305-BBAC15BF6A73}"/>
          </ac:spMkLst>
        </pc:spChg>
        <pc:spChg chg="add del mod ord">
          <ac:chgData name="坂上　正人" userId="de84e2de-cc80-4e5f-88eb-721cffe1f0a2" providerId="ADAL" clId="{EA295599-5BF6-4EED-B61D-ADC02132DD58}" dt="2024-05-26T04:49:02.902" v="71" actId="478"/>
          <ac:spMkLst>
            <pc:docMk/>
            <pc:sldMk cId="3735617181" sldId="2142534455"/>
            <ac:spMk id="16" creationId="{A1F3C396-3DEF-48BA-336E-8CD5EACD8C03}"/>
          </ac:spMkLst>
        </pc:spChg>
        <pc:spChg chg="add del mod ord">
          <ac:chgData name="坂上　正人" userId="de84e2de-cc80-4e5f-88eb-721cffe1f0a2" providerId="ADAL" clId="{EA295599-5BF6-4EED-B61D-ADC02132DD58}" dt="2024-05-26T04:56:32.144" v="123" actId="478"/>
          <ac:spMkLst>
            <pc:docMk/>
            <pc:sldMk cId="3735617181" sldId="2142534455"/>
            <ac:spMk id="17" creationId="{4569B0AA-3517-11DB-CF76-9EC671E432A5}"/>
          </ac:spMkLst>
        </pc:spChg>
        <pc:spChg chg="mod ord">
          <ac:chgData name="坂上　正人" userId="de84e2de-cc80-4e5f-88eb-721cffe1f0a2" providerId="ADAL" clId="{EA295599-5BF6-4EED-B61D-ADC02132DD58}" dt="2024-05-26T09:43:20.491" v="3123"/>
          <ac:spMkLst>
            <pc:docMk/>
            <pc:sldMk cId="3735617181" sldId="2142534455"/>
            <ac:spMk id="338" creationId="{00000000-0000-0000-0000-000000000000}"/>
          </ac:spMkLst>
        </pc:spChg>
        <pc:spChg chg="del mod">
          <ac:chgData name="坂上　正人" userId="de84e2de-cc80-4e5f-88eb-721cffe1f0a2" providerId="ADAL" clId="{EA295599-5BF6-4EED-B61D-ADC02132DD58}" dt="2024-05-26T04:48:58.067" v="69" actId="478"/>
          <ac:spMkLst>
            <pc:docMk/>
            <pc:sldMk cId="3735617181" sldId="2142534455"/>
            <ac:spMk id="341" creationId="{00000000-0000-0000-0000-000000000000}"/>
          </ac:spMkLst>
        </pc:spChg>
        <pc:graphicFrameChg chg="add mod modGraphic">
          <ac:chgData name="坂上　正人" userId="de84e2de-cc80-4e5f-88eb-721cffe1f0a2" providerId="ADAL" clId="{EA295599-5BF6-4EED-B61D-ADC02132DD58}" dt="2024-06-08T15:23:53.951" v="11709" actId="1036"/>
          <ac:graphicFrameMkLst>
            <pc:docMk/>
            <pc:sldMk cId="3735617181" sldId="2142534455"/>
            <ac:graphicFrameMk id="18" creationId="{B228CF4A-3A3D-C8AB-94D8-11DAC2508F96}"/>
          </ac:graphicFrameMkLst>
        </pc:graphicFrameChg>
        <pc:graphicFrameChg chg="del modGraphic">
          <ac:chgData name="坂上　正人" userId="de84e2de-cc80-4e5f-88eb-721cffe1f0a2" providerId="ADAL" clId="{EA295599-5BF6-4EED-B61D-ADC02132DD58}" dt="2024-05-26T05:03:15.284" v="187" actId="478"/>
          <ac:graphicFrameMkLst>
            <pc:docMk/>
            <pc:sldMk cId="3735617181" sldId="2142534455"/>
            <ac:graphicFrameMk id="29" creationId="{522C6E94-2268-C76D-D218-26E6AF1CBE61}"/>
          </ac:graphicFrameMkLst>
        </pc:graphicFrameChg>
        <pc:graphicFrameChg chg="modGraphic">
          <ac:chgData name="坂上　正人" userId="de84e2de-cc80-4e5f-88eb-721cffe1f0a2" providerId="ADAL" clId="{EA295599-5BF6-4EED-B61D-ADC02132DD58}" dt="2024-05-26T05:02:57.828" v="184" actId="14734"/>
          <ac:graphicFrameMkLst>
            <pc:docMk/>
            <pc:sldMk cId="3735617181" sldId="2142534455"/>
            <ac:graphicFrameMk id="366" creationId="{1F3BC432-DA5E-D669-B9AC-0DBEF9A4DE49}"/>
          </ac:graphicFrameMkLst>
        </pc:graphicFrameChg>
      </pc:sldChg>
      <pc:sldChg chg="modSp del mod chgLayout">
        <pc:chgData name="坂上　正人" userId="de84e2de-cc80-4e5f-88eb-721cffe1f0a2" providerId="ADAL" clId="{EA295599-5BF6-4EED-B61D-ADC02132DD58}" dt="2024-05-26T04:56:20.784" v="121" actId="47"/>
        <pc:sldMkLst>
          <pc:docMk/>
          <pc:sldMk cId="21896020" sldId="2142534456"/>
        </pc:sldMkLst>
        <pc:spChg chg="mod ord">
          <ac:chgData name="坂上　正人" userId="de84e2de-cc80-4e5f-88eb-721cffe1f0a2" providerId="ADAL" clId="{EA295599-5BF6-4EED-B61D-ADC02132DD58}" dt="2024-05-26T04:55:53.398" v="118" actId="700"/>
          <ac:spMkLst>
            <pc:docMk/>
            <pc:sldMk cId="21896020" sldId="2142534456"/>
            <ac:spMk id="2" creationId="{D4A9A543-5291-82AC-3B0E-EDBDD85D93C0}"/>
          </ac:spMkLst>
        </pc:spChg>
        <pc:spChg chg="mod ord">
          <ac:chgData name="坂上　正人" userId="de84e2de-cc80-4e5f-88eb-721cffe1f0a2" providerId="ADAL" clId="{EA295599-5BF6-4EED-B61D-ADC02132DD58}" dt="2024-05-26T04:55:53.398" v="118" actId="700"/>
          <ac:spMkLst>
            <pc:docMk/>
            <pc:sldMk cId="21896020" sldId="2142534456"/>
            <ac:spMk id="3" creationId="{8AC033EE-1224-069A-FB9F-C96470024DDA}"/>
          </ac:spMkLst>
        </pc:spChg>
      </pc:sldChg>
      <pc:sldChg chg="addSp delSp modSp add del mod ord">
        <pc:chgData name="坂上　正人" userId="de84e2de-cc80-4e5f-88eb-721cffe1f0a2" providerId="ADAL" clId="{EA295599-5BF6-4EED-B61D-ADC02132DD58}" dt="2024-06-04T03:03:25.301" v="10815" actId="47"/>
        <pc:sldMkLst>
          <pc:docMk/>
          <pc:sldMk cId="3791903494" sldId="2142534456"/>
        </pc:sldMkLst>
        <pc:spChg chg="del">
          <ac:chgData name="坂上　正人" userId="de84e2de-cc80-4e5f-88eb-721cffe1f0a2" providerId="ADAL" clId="{EA295599-5BF6-4EED-B61D-ADC02132DD58}" dt="2024-05-26T08:53:07.630" v="1268" actId="478"/>
          <ac:spMkLst>
            <pc:docMk/>
            <pc:sldMk cId="3791903494" sldId="2142534456"/>
            <ac:spMk id="2" creationId="{C50ED1C9-4A7A-F479-FB9E-E0AB0B581A94}"/>
          </ac:spMkLst>
        </pc:spChg>
        <pc:spChg chg="del">
          <ac:chgData name="坂上　正人" userId="de84e2de-cc80-4e5f-88eb-721cffe1f0a2" providerId="ADAL" clId="{EA295599-5BF6-4EED-B61D-ADC02132DD58}" dt="2024-05-26T08:53:07.630" v="1268" actId="478"/>
          <ac:spMkLst>
            <pc:docMk/>
            <pc:sldMk cId="3791903494" sldId="2142534456"/>
            <ac:spMk id="3" creationId="{C6C8B317-550C-36DB-F644-E394802EFC87}"/>
          </ac:spMkLst>
        </pc:spChg>
        <pc:spChg chg="del">
          <ac:chgData name="坂上　正人" userId="de84e2de-cc80-4e5f-88eb-721cffe1f0a2" providerId="ADAL" clId="{EA295599-5BF6-4EED-B61D-ADC02132DD58}" dt="2024-05-26T08:53:07.630" v="1268" actId="478"/>
          <ac:spMkLst>
            <pc:docMk/>
            <pc:sldMk cId="3791903494" sldId="2142534456"/>
            <ac:spMk id="4" creationId="{466805C6-D19A-272A-A186-2BE8E033D6F2}"/>
          </ac:spMkLst>
        </pc:spChg>
        <pc:spChg chg="del">
          <ac:chgData name="坂上　正人" userId="de84e2de-cc80-4e5f-88eb-721cffe1f0a2" providerId="ADAL" clId="{EA295599-5BF6-4EED-B61D-ADC02132DD58}" dt="2024-05-26T08:53:07.630" v="1268" actId="478"/>
          <ac:spMkLst>
            <pc:docMk/>
            <pc:sldMk cId="3791903494" sldId="2142534456"/>
            <ac:spMk id="5" creationId="{8183342B-25C8-1FA5-039F-75DC59BC60C3}"/>
          </ac:spMkLst>
        </pc:spChg>
        <pc:spChg chg="add del mod">
          <ac:chgData name="坂上　正人" userId="de84e2de-cc80-4e5f-88eb-721cffe1f0a2" providerId="ADAL" clId="{EA295599-5BF6-4EED-B61D-ADC02132DD58}" dt="2024-06-03T12:23:11.396" v="7058" actId="478"/>
          <ac:spMkLst>
            <pc:docMk/>
            <pc:sldMk cId="3791903494" sldId="2142534456"/>
            <ac:spMk id="5" creationId="{EBF71B2E-CD2B-EC9C-DBC0-887BB1575D3F}"/>
          </ac:spMkLst>
        </pc:spChg>
        <pc:spChg chg="del">
          <ac:chgData name="坂上　正人" userId="de84e2de-cc80-4e5f-88eb-721cffe1f0a2" providerId="ADAL" clId="{EA295599-5BF6-4EED-B61D-ADC02132DD58}" dt="2024-05-26T08:53:07.630" v="1268" actId="478"/>
          <ac:spMkLst>
            <pc:docMk/>
            <pc:sldMk cId="3791903494" sldId="2142534456"/>
            <ac:spMk id="6" creationId="{D2DCD1BD-A985-C531-70E5-353C98422145}"/>
          </ac:spMkLst>
        </pc:spChg>
        <pc:spChg chg="mod">
          <ac:chgData name="坂上　正人" userId="de84e2de-cc80-4e5f-88eb-721cffe1f0a2" providerId="ADAL" clId="{EA295599-5BF6-4EED-B61D-ADC02132DD58}" dt="2024-05-26T09:00:42.417" v="1781"/>
          <ac:spMkLst>
            <pc:docMk/>
            <pc:sldMk cId="3791903494" sldId="2142534456"/>
            <ac:spMk id="7" creationId="{33358B64-E4A8-2EF4-24B4-5558A09B1663}"/>
          </ac:spMkLst>
        </pc:spChg>
        <pc:spChg chg="del">
          <ac:chgData name="坂上　正人" userId="de84e2de-cc80-4e5f-88eb-721cffe1f0a2" providerId="ADAL" clId="{EA295599-5BF6-4EED-B61D-ADC02132DD58}" dt="2024-05-26T08:53:07.630" v="1268" actId="478"/>
          <ac:spMkLst>
            <pc:docMk/>
            <pc:sldMk cId="3791903494" sldId="2142534456"/>
            <ac:spMk id="9" creationId="{39180C41-F301-3BE3-337B-914FB78807D5}"/>
          </ac:spMkLst>
        </pc:spChg>
        <pc:spChg chg="add del mod">
          <ac:chgData name="坂上　正人" userId="de84e2de-cc80-4e5f-88eb-721cffe1f0a2" providerId="ADAL" clId="{EA295599-5BF6-4EED-B61D-ADC02132DD58}" dt="2024-05-26T08:57:31.761" v="1338" actId="478"/>
          <ac:spMkLst>
            <pc:docMk/>
            <pc:sldMk cId="3791903494" sldId="2142534456"/>
            <ac:spMk id="10" creationId="{9748FE2E-B4D9-B91F-3635-1D259265EC80}"/>
          </ac:spMkLst>
        </pc:spChg>
        <pc:spChg chg="add del mod">
          <ac:chgData name="坂上　正人" userId="de84e2de-cc80-4e5f-88eb-721cffe1f0a2" providerId="ADAL" clId="{EA295599-5BF6-4EED-B61D-ADC02132DD58}" dt="2024-05-26T08:57:31.761" v="1338" actId="478"/>
          <ac:spMkLst>
            <pc:docMk/>
            <pc:sldMk cId="3791903494" sldId="2142534456"/>
            <ac:spMk id="15" creationId="{C0DC4B9B-2713-FF23-DC49-C5C51286B7B2}"/>
          </ac:spMkLst>
        </pc:spChg>
        <pc:spChg chg="add del mod">
          <ac:chgData name="坂上　正人" userId="de84e2de-cc80-4e5f-88eb-721cffe1f0a2" providerId="ADAL" clId="{EA295599-5BF6-4EED-B61D-ADC02132DD58}" dt="2024-05-26T08:57:31.761" v="1338" actId="478"/>
          <ac:spMkLst>
            <pc:docMk/>
            <pc:sldMk cId="3791903494" sldId="2142534456"/>
            <ac:spMk id="16" creationId="{B253A6BA-0296-1309-3BDF-01A3EA7D5EB5}"/>
          </ac:spMkLst>
        </pc:spChg>
        <pc:spChg chg="add del mod">
          <ac:chgData name="坂上　正人" userId="de84e2de-cc80-4e5f-88eb-721cffe1f0a2" providerId="ADAL" clId="{EA295599-5BF6-4EED-B61D-ADC02132DD58}" dt="2024-05-26T08:57:31.761" v="1338" actId="478"/>
          <ac:spMkLst>
            <pc:docMk/>
            <pc:sldMk cId="3791903494" sldId="2142534456"/>
            <ac:spMk id="17" creationId="{940483D9-1D27-09BC-11EB-66B3D84EA2E3}"/>
          </ac:spMkLst>
        </pc:spChg>
        <pc:spChg chg="add del mod">
          <ac:chgData name="坂上　正人" userId="de84e2de-cc80-4e5f-88eb-721cffe1f0a2" providerId="ADAL" clId="{EA295599-5BF6-4EED-B61D-ADC02132DD58}" dt="2024-05-26T08:57:31.761" v="1338" actId="478"/>
          <ac:spMkLst>
            <pc:docMk/>
            <pc:sldMk cId="3791903494" sldId="2142534456"/>
            <ac:spMk id="18" creationId="{18ABFFE1-0904-CAB5-8B9B-30E85FB503CA}"/>
          </ac:spMkLst>
        </pc:spChg>
        <pc:spChg chg="add del mod">
          <ac:chgData name="坂上　正人" userId="de84e2de-cc80-4e5f-88eb-721cffe1f0a2" providerId="ADAL" clId="{EA295599-5BF6-4EED-B61D-ADC02132DD58}" dt="2024-05-26T08:57:31.761" v="1338" actId="478"/>
          <ac:spMkLst>
            <pc:docMk/>
            <pc:sldMk cId="3791903494" sldId="2142534456"/>
            <ac:spMk id="19" creationId="{E62BB798-32D3-17A3-83F2-E7DA30141FC3}"/>
          </ac:spMkLst>
        </pc:spChg>
        <pc:spChg chg="add del mod">
          <ac:chgData name="坂上　正人" userId="de84e2de-cc80-4e5f-88eb-721cffe1f0a2" providerId="ADAL" clId="{EA295599-5BF6-4EED-B61D-ADC02132DD58}" dt="2024-05-26T08:57:31.761" v="1338" actId="478"/>
          <ac:spMkLst>
            <pc:docMk/>
            <pc:sldMk cId="3791903494" sldId="2142534456"/>
            <ac:spMk id="20" creationId="{73474991-961C-3723-9844-C5E0720B5AFB}"/>
          </ac:spMkLst>
        </pc:spChg>
        <pc:spChg chg="add del mod">
          <ac:chgData name="坂上　正人" userId="de84e2de-cc80-4e5f-88eb-721cffe1f0a2" providerId="ADAL" clId="{EA295599-5BF6-4EED-B61D-ADC02132DD58}" dt="2024-05-26T08:57:31.761" v="1338" actId="478"/>
          <ac:spMkLst>
            <pc:docMk/>
            <pc:sldMk cId="3791903494" sldId="2142534456"/>
            <ac:spMk id="22" creationId="{E916A78B-7B2D-9A19-01E9-3CAFAE7026AC}"/>
          </ac:spMkLst>
        </pc:spChg>
        <pc:spChg chg="del">
          <ac:chgData name="坂上　正人" userId="de84e2de-cc80-4e5f-88eb-721cffe1f0a2" providerId="ADAL" clId="{EA295599-5BF6-4EED-B61D-ADC02132DD58}" dt="2024-06-03T12:17:37.965" v="6905" actId="478"/>
          <ac:spMkLst>
            <pc:docMk/>
            <pc:sldMk cId="3791903494" sldId="2142534456"/>
            <ac:spMk id="23" creationId="{995B765C-8EF2-4575-A487-03EBF1334915}"/>
          </ac:spMkLst>
        </pc:spChg>
        <pc:spChg chg="add del mod">
          <ac:chgData name="坂上　正人" userId="de84e2de-cc80-4e5f-88eb-721cffe1f0a2" providerId="ADAL" clId="{EA295599-5BF6-4EED-B61D-ADC02132DD58}" dt="2024-05-26T08:57:31.761" v="1338" actId="478"/>
          <ac:spMkLst>
            <pc:docMk/>
            <pc:sldMk cId="3791903494" sldId="2142534456"/>
            <ac:spMk id="24" creationId="{3C470392-F0FC-DDC9-C9B8-045F5FF6E490}"/>
          </ac:spMkLst>
        </pc:spChg>
        <pc:spChg chg="add del mod">
          <ac:chgData name="坂上　正人" userId="de84e2de-cc80-4e5f-88eb-721cffe1f0a2" providerId="ADAL" clId="{EA295599-5BF6-4EED-B61D-ADC02132DD58}" dt="2024-05-26T08:57:31.761" v="1338" actId="478"/>
          <ac:spMkLst>
            <pc:docMk/>
            <pc:sldMk cId="3791903494" sldId="2142534456"/>
            <ac:spMk id="25" creationId="{A2C46630-5801-D3DF-AB6D-D640194CB959}"/>
          </ac:spMkLst>
        </pc:spChg>
        <pc:spChg chg="del">
          <ac:chgData name="坂上　正人" userId="de84e2de-cc80-4e5f-88eb-721cffe1f0a2" providerId="ADAL" clId="{EA295599-5BF6-4EED-B61D-ADC02132DD58}" dt="2024-05-26T08:53:07.630" v="1268" actId="478"/>
          <ac:spMkLst>
            <pc:docMk/>
            <pc:sldMk cId="3791903494" sldId="2142534456"/>
            <ac:spMk id="30" creationId="{93447CA9-FCEF-A763-9B96-526584DAAEEA}"/>
          </ac:spMkLst>
        </pc:spChg>
        <pc:spChg chg="mod">
          <ac:chgData name="坂上　正人" userId="de84e2de-cc80-4e5f-88eb-721cffe1f0a2" providerId="ADAL" clId="{EA295599-5BF6-4EED-B61D-ADC02132DD58}" dt="2024-05-26T08:53:13.428" v="1270" actId="1076"/>
          <ac:spMkLst>
            <pc:docMk/>
            <pc:sldMk cId="3791903494" sldId="2142534456"/>
            <ac:spMk id="321" creationId="{FF61C48D-8DE7-1E92-5B19-BE805D156CD3}"/>
          </ac:spMkLst>
        </pc:spChg>
        <pc:spChg chg="mod">
          <ac:chgData name="坂上　正人" userId="de84e2de-cc80-4e5f-88eb-721cffe1f0a2" providerId="ADAL" clId="{EA295599-5BF6-4EED-B61D-ADC02132DD58}" dt="2024-05-26T08:53:13.428" v="1270" actId="1076"/>
          <ac:spMkLst>
            <pc:docMk/>
            <pc:sldMk cId="3791903494" sldId="2142534456"/>
            <ac:spMk id="324" creationId="{4F522955-EE5F-16B2-3578-3D654AB3D624}"/>
          </ac:spMkLst>
        </pc:spChg>
        <pc:spChg chg="del">
          <ac:chgData name="坂上　正人" userId="de84e2de-cc80-4e5f-88eb-721cffe1f0a2" providerId="ADAL" clId="{EA295599-5BF6-4EED-B61D-ADC02132DD58}" dt="2024-05-26T08:53:07.630" v="1268" actId="478"/>
          <ac:spMkLst>
            <pc:docMk/>
            <pc:sldMk cId="3791903494" sldId="2142534456"/>
            <ac:spMk id="326" creationId="{28A82E27-2BB9-81F1-5F75-2F320C4E88A4}"/>
          </ac:spMkLst>
        </pc:spChg>
        <pc:spChg chg="del">
          <ac:chgData name="坂上　正人" userId="de84e2de-cc80-4e5f-88eb-721cffe1f0a2" providerId="ADAL" clId="{EA295599-5BF6-4EED-B61D-ADC02132DD58}" dt="2024-05-26T08:53:07.630" v="1268" actId="478"/>
          <ac:spMkLst>
            <pc:docMk/>
            <pc:sldMk cId="3791903494" sldId="2142534456"/>
            <ac:spMk id="327" creationId="{65F08B0C-6BB6-F546-4177-7F5795E3DB5B}"/>
          </ac:spMkLst>
        </pc:spChg>
        <pc:spChg chg="mod">
          <ac:chgData name="坂上　正人" userId="de84e2de-cc80-4e5f-88eb-721cffe1f0a2" providerId="ADAL" clId="{EA295599-5BF6-4EED-B61D-ADC02132DD58}" dt="2024-05-26T08:53:13.428" v="1270" actId="1076"/>
          <ac:spMkLst>
            <pc:docMk/>
            <pc:sldMk cId="3791903494" sldId="2142534456"/>
            <ac:spMk id="328" creationId="{E01BF47C-E490-3192-9098-49EEF8D20939}"/>
          </ac:spMkLst>
        </pc:spChg>
        <pc:spChg chg="mod">
          <ac:chgData name="坂上　正人" userId="de84e2de-cc80-4e5f-88eb-721cffe1f0a2" providerId="ADAL" clId="{EA295599-5BF6-4EED-B61D-ADC02132DD58}" dt="2024-05-26T08:53:13.428" v="1270" actId="1076"/>
          <ac:spMkLst>
            <pc:docMk/>
            <pc:sldMk cId="3791903494" sldId="2142534456"/>
            <ac:spMk id="337" creationId="{E932F572-EAEF-6FCD-5A8F-A1A3FC528755}"/>
          </ac:spMkLst>
        </pc:spChg>
        <pc:spChg chg="mod">
          <ac:chgData name="坂上　正人" userId="de84e2de-cc80-4e5f-88eb-721cffe1f0a2" providerId="ADAL" clId="{EA295599-5BF6-4EED-B61D-ADC02132DD58}" dt="2024-06-03T14:55:56.700" v="7828"/>
          <ac:spMkLst>
            <pc:docMk/>
            <pc:sldMk cId="3791903494" sldId="2142534456"/>
            <ac:spMk id="338" creationId="{00000000-0000-0000-0000-000000000000}"/>
          </ac:spMkLst>
        </pc:spChg>
        <pc:spChg chg="mod">
          <ac:chgData name="坂上　正人" userId="de84e2de-cc80-4e5f-88eb-721cffe1f0a2" providerId="ADAL" clId="{EA295599-5BF6-4EED-B61D-ADC02132DD58}" dt="2024-05-26T08:53:13.428" v="1270" actId="1076"/>
          <ac:spMkLst>
            <pc:docMk/>
            <pc:sldMk cId="3791903494" sldId="2142534456"/>
            <ac:spMk id="340" creationId="{752F26EC-0326-0EC5-0B09-A235DDC0C0F6}"/>
          </ac:spMkLst>
        </pc:spChg>
        <pc:spChg chg="del">
          <ac:chgData name="坂上　正人" userId="de84e2de-cc80-4e5f-88eb-721cffe1f0a2" providerId="ADAL" clId="{EA295599-5BF6-4EED-B61D-ADC02132DD58}" dt="2024-06-03T12:17:37.965" v="6905" actId="478"/>
          <ac:spMkLst>
            <pc:docMk/>
            <pc:sldMk cId="3791903494" sldId="2142534456"/>
            <ac:spMk id="342" creationId="{00000000-0000-0000-0000-000000000000}"/>
          </ac:spMkLst>
        </pc:spChg>
        <pc:spChg chg="add del mod">
          <ac:chgData name="坂上　正人" userId="de84e2de-cc80-4e5f-88eb-721cffe1f0a2" providerId="ADAL" clId="{EA295599-5BF6-4EED-B61D-ADC02132DD58}" dt="2024-05-26T08:57:34.985" v="1340"/>
          <ac:spMkLst>
            <pc:docMk/>
            <pc:sldMk cId="3791903494" sldId="2142534456"/>
            <ac:spMk id="343" creationId="{23326745-A76E-2A17-2F7F-EC7BA127786D}"/>
          </ac:spMkLst>
        </pc:spChg>
        <pc:spChg chg="add del mod">
          <ac:chgData name="坂上　正人" userId="de84e2de-cc80-4e5f-88eb-721cffe1f0a2" providerId="ADAL" clId="{EA295599-5BF6-4EED-B61D-ADC02132DD58}" dt="2024-05-26T08:57:34.985" v="1340"/>
          <ac:spMkLst>
            <pc:docMk/>
            <pc:sldMk cId="3791903494" sldId="2142534456"/>
            <ac:spMk id="347" creationId="{F1073402-7853-83E9-C18F-3C9B8ACCEB52}"/>
          </ac:spMkLst>
        </pc:spChg>
        <pc:spChg chg="add del mod">
          <ac:chgData name="坂上　正人" userId="de84e2de-cc80-4e5f-88eb-721cffe1f0a2" providerId="ADAL" clId="{EA295599-5BF6-4EED-B61D-ADC02132DD58}" dt="2024-05-26T08:57:34.985" v="1340"/>
          <ac:spMkLst>
            <pc:docMk/>
            <pc:sldMk cId="3791903494" sldId="2142534456"/>
            <ac:spMk id="348" creationId="{28AA4FD9-91E6-6FB1-C623-C255FEBE19BC}"/>
          </ac:spMkLst>
        </pc:spChg>
        <pc:spChg chg="add del mod">
          <ac:chgData name="坂上　正人" userId="de84e2de-cc80-4e5f-88eb-721cffe1f0a2" providerId="ADAL" clId="{EA295599-5BF6-4EED-B61D-ADC02132DD58}" dt="2024-05-26T08:57:34.985" v="1340"/>
          <ac:spMkLst>
            <pc:docMk/>
            <pc:sldMk cId="3791903494" sldId="2142534456"/>
            <ac:spMk id="349" creationId="{54761BCC-420B-F7EA-B6B0-292663591C84}"/>
          </ac:spMkLst>
        </pc:spChg>
        <pc:spChg chg="add del mod">
          <ac:chgData name="坂上　正人" userId="de84e2de-cc80-4e5f-88eb-721cffe1f0a2" providerId="ADAL" clId="{EA295599-5BF6-4EED-B61D-ADC02132DD58}" dt="2024-05-26T08:57:34.985" v="1340"/>
          <ac:spMkLst>
            <pc:docMk/>
            <pc:sldMk cId="3791903494" sldId="2142534456"/>
            <ac:spMk id="350" creationId="{86A4D910-CF87-53B3-A828-2649A6694EB0}"/>
          </ac:spMkLst>
        </pc:spChg>
        <pc:spChg chg="add del mod">
          <ac:chgData name="坂上　正人" userId="de84e2de-cc80-4e5f-88eb-721cffe1f0a2" providerId="ADAL" clId="{EA295599-5BF6-4EED-B61D-ADC02132DD58}" dt="2024-05-26T08:57:34.985" v="1340"/>
          <ac:spMkLst>
            <pc:docMk/>
            <pc:sldMk cId="3791903494" sldId="2142534456"/>
            <ac:spMk id="351" creationId="{C09C4816-8E53-9E74-4174-A9C603E8E562}"/>
          </ac:spMkLst>
        </pc:spChg>
        <pc:spChg chg="add del mod">
          <ac:chgData name="坂上　正人" userId="de84e2de-cc80-4e5f-88eb-721cffe1f0a2" providerId="ADAL" clId="{EA295599-5BF6-4EED-B61D-ADC02132DD58}" dt="2024-05-26T08:57:34.985" v="1340"/>
          <ac:spMkLst>
            <pc:docMk/>
            <pc:sldMk cId="3791903494" sldId="2142534456"/>
            <ac:spMk id="352" creationId="{12E8477E-7271-6C38-5B9F-BCB0F52C96B7}"/>
          </ac:spMkLst>
        </pc:spChg>
        <pc:spChg chg="add del mod">
          <ac:chgData name="坂上　正人" userId="de84e2de-cc80-4e5f-88eb-721cffe1f0a2" providerId="ADAL" clId="{EA295599-5BF6-4EED-B61D-ADC02132DD58}" dt="2024-05-26T08:57:34.985" v="1340"/>
          <ac:spMkLst>
            <pc:docMk/>
            <pc:sldMk cId="3791903494" sldId="2142534456"/>
            <ac:spMk id="354" creationId="{298AF5E6-82A0-5D60-47F5-B3ECDA79107A}"/>
          </ac:spMkLst>
        </pc:spChg>
        <pc:spChg chg="add del mod">
          <ac:chgData name="坂上　正人" userId="de84e2de-cc80-4e5f-88eb-721cffe1f0a2" providerId="ADAL" clId="{EA295599-5BF6-4EED-B61D-ADC02132DD58}" dt="2024-05-26T08:57:34.985" v="1340"/>
          <ac:spMkLst>
            <pc:docMk/>
            <pc:sldMk cId="3791903494" sldId="2142534456"/>
            <ac:spMk id="355" creationId="{7397D42E-8592-BAB9-37C5-FC2E09660A6B}"/>
          </ac:spMkLst>
        </pc:spChg>
        <pc:spChg chg="add del mod">
          <ac:chgData name="坂上　正人" userId="de84e2de-cc80-4e5f-88eb-721cffe1f0a2" providerId="ADAL" clId="{EA295599-5BF6-4EED-B61D-ADC02132DD58}" dt="2024-05-26T08:57:34.985" v="1340"/>
          <ac:spMkLst>
            <pc:docMk/>
            <pc:sldMk cId="3791903494" sldId="2142534456"/>
            <ac:spMk id="356" creationId="{CE9E9A34-D706-2DDD-3C5B-182ED98E9CDD}"/>
          </ac:spMkLst>
        </pc:spChg>
        <pc:spChg chg="mod">
          <ac:chgData name="坂上　正人" userId="de84e2de-cc80-4e5f-88eb-721cffe1f0a2" providerId="ADAL" clId="{EA295599-5BF6-4EED-B61D-ADC02132DD58}" dt="2024-05-26T08:57:33.410" v="1339"/>
          <ac:spMkLst>
            <pc:docMk/>
            <pc:sldMk cId="3791903494" sldId="2142534456"/>
            <ac:spMk id="368" creationId="{EA2290AB-B23A-C54E-8DEF-A77EC61E930E}"/>
          </ac:spMkLst>
        </pc:spChg>
        <pc:spChg chg="add del mod">
          <ac:chgData name="坂上　正人" userId="de84e2de-cc80-4e5f-88eb-721cffe1f0a2" providerId="ADAL" clId="{EA295599-5BF6-4EED-B61D-ADC02132DD58}" dt="2024-05-26T08:57:34.985" v="1340"/>
          <ac:spMkLst>
            <pc:docMk/>
            <pc:sldMk cId="3791903494" sldId="2142534456"/>
            <ac:spMk id="383" creationId="{B9B76003-6082-7619-96FE-E1C57BF9B683}"/>
          </ac:spMkLst>
        </pc:spChg>
        <pc:spChg chg="del">
          <ac:chgData name="坂上　正人" userId="de84e2de-cc80-4e5f-88eb-721cffe1f0a2" providerId="ADAL" clId="{EA295599-5BF6-4EED-B61D-ADC02132DD58}" dt="2024-05-26T08:53:07.630" v="1268" actId="478"/>
          <ac:spMkLst>
            <pc:docMk/>
            <pc:sldMk cId="3791903494" sldId="2142534456"/>
            <ac:spMk id="387" creationId="{2C366EC2-A9FE-EB92-2135-F18F6FC7F6AF}"/>
          </ac:spMkLst>
        </pc:spChg>
        <pc:spChg chg="del">
          <ac:chgData name="坂上　正人" userId="de84e2de-cc80-4e5f-88eb-721cffe1f0a2" providerId="ADAL" clId="{EA295599-5BF6-4EED-B61D-ADC02132DD58}" dt="2024-05-26T08:53:07.630" v="1268" actId="478"/>
          <ac:spMkLst>
            <pc:docMk/>
            <pc:sldMk cId="3791903494" sldId="2142534456"/>
            <ac:spMk id="388" creationId="{8E51EB4B-4288-24BC-F84E-A536072181CF}"/>
          </ac:spMkLst>
        </pc:spChg>
        <pc:spChg chg="mod">
          <ac:chgData name="坂上　正人" userId="de84e2de-cc80-4e5f-88eb-721cffe1f0a2" providerId="ADAL" clId="{EA295599-5BF6-4EED-B61D-ADC02132DD58}" dt="2024-05-26T08:57:33.410" v="1339"/>
          <ac:spMkLst>
            <pc:docMk/>
            <pc:sldMk cId="3791903494" sldId="2142534456"/>
            <ac:spMk id="389" creationId="{6AC8182D-024F-16B9-9467-8C9F850FC2FC}"/>
          </ac:spMkLst>
        </pc:spChg>
        <pc:grpChg chg="del">
          <ac:chgData name="坂上　正人" userId="de84e2de-cc80-4e5f-88eb-721cffe1f0a2" providerId="ADAL" clId="{EA295599-5BF6-4EED-B61D-ADC02132DD58}" dt="2024-05-26T08:53:07.630" v="1268" actId="478"/>
          <ac:grpSpMkLst>
            <pc:docMk/>
            <pc:sldMk cId="3791903494" sldId="2142534456"/>
            <ac:grpSpMk id="13" creationId="{77B110B1-10A6-7AFC-C68E-115837894A04}"/>
          </ac:grpSpMkLst>
        </pc:grpChg>
        <pc:grpChg chg="add del mod">
          <ac:chgData name="坂上　正人" userId="de84e2de-cc80-4e5f-88eb-721cffe1f0a2" providerId="ADAL" clId="{EA295599-5BF6-4EED-B61D-ADC02132DD58}" dt="2024-05-26T08:57:31.761" v="1338" actId="478"/>
          <ac:grpSpMkLst>
            <pc:docMk/>
            <pc:sldMk cId="3791903494" sldId="2142534456"/>
            <ac:grpSpMk id="27" creationId="{05FF14CF-6B2C-3B6A-94CD-328831439FEF}"/>
          </ac:grpSpMkLst>
        </pc:grpChg>
        <pc:grpChg chg="mod">
          <ac:chgData name="坂上　正人" userId="de84e2de-cc80-4e5f-88eb-721cffe1f0a2" providerId="ADAL" clId="{EA295599-5BF6-4EED-B61D-ADC02132DD58}" dt="2024-05-26T08:53:13.428" v="1270" actId="1076"/>
          <ac:grpSpMkLst>
            <pc:docMk/>
            <pc:sldMk cId="3791903494" sldId="2142534456"/>
            <ac:grpSpMk id="28" creationId="{5EEED7F2-B838-AA71-D4FB-238162259137}"/>
          </ac:grpSpMkLst>
        </pc:grpChg>
        <pc:grpChg chg="mod">
          <ac:chgData name="坂上　正人" userId="de84e2de-cc80-4e5f-88eb-721cffe1f0a2" providerId="ADAL" clId="{EA295599-5BF6-4EED-B61D-ADC02132DD58}" dt="2024-05-26T08:53:13.428" v="1270" actId="1076"/>
          <ac:grpSpMkLst>
            <pc:docMk/>
            <pc:sldMk cId="3791903494" sldId="2142534456"/>
            <ac:grpSpMk id="29" creationId="{45445867-0F13-4EB3-D229-FD32C398805B}"/>
          </ac:grpSpMkLst>
        </pc:grpChg>
        <pc:grpChg chg="mod">
          <ac:chgData name="坂上　正人" userId="de84e2de-cc80-4e5f-88eb-721cffe1f0a2" providerId="ADAL" clId="{EA295599-5BF6-4EED-B61D-ADC02132DD58}" dt="2024-05-26T08:53:13.428" v="1270" actId="1076"/>
          <ac:grpSpMkLst>
            <pc:docMk/>
            <pc:sldMk cId="3791903494" sldId="2142534456"/>
            <ac:grpSpMk id="31" creationId="{A430267B-1EBD-7A6F-766F-DC6B7FDFB083}"/>
          </ac:grpSpMkLst>
        </pc:grpChg>
        <pc:grpChg chg="mod">
          <ac:chgData name="坂上　正人" userId="de84e2de-cc80-4e5f-88eb-721cffe1f0a2" providerId="ADAL" clId="{EA295599-5BF6-4EED-B61D-ADC02132DD58}" dt="2024-05-26T08:53:13.428" v="1270" actId="1076"/>
          <ac:grpSpMkLst>
            <pc:docMk/>
            <pc:sldMk cId="3791903494" sldId="2142534456"/>
            <ac:grpSpMk id="322" creationId="{674F0742-FF09-D755-9E7E-5D9D1186056F}"/>
          </ac:grpSpMkLst>
        </pc:grpChg>
        <pc:grpChg chg="add del mod">
          <ac:chgData name="坂上　正人" userId="de84e2de-cc80-4e5f-88eb-721cffe1f0a2" providerId="ADAL" clId="{EA295599-5BF6-4EED-B61D-ADC02132DD58}" dt="2024-05-26T08:57:34.985" v="1340"/>
          <ac:grpSpMkLst>
            <pc:docMk/>
            <pc:sldMk cId="3791903494" sldId="2142534456"/>
            <ac:grpSpMk id="365" creationId="{3281FFFA-5624-BE55-3208-27BCF1F23153}"/>
          </ac:grpSpMkLst>
        </pc:grpChg>
        <pc:grpChg chg="add del mod">
          <ac:chgData name="坂上　正人" userId="de84e2de-cc80-4e5f-88eb-721cffe1f0a2" providerId="ADAL" clId="{EA295599-5BF6-4EED-B61D-ADC02132DD58}" dt="2024-05-26T08:57:34.985" v="1340"/>
          <ac:grpSpMkLst>
            <pc:docMk/>
            <pc:sldMk cId="3791903494" sldId="2142534456"/>
            <ac:grpSpMk id="385" creationId="{54C9719E-623C-06B3-68E8-F625E546FB96}"/>
          </ac:grpSpMkLst>
        </pc:grpChg>
        <pc:graphicFrameChg chg="add del mod">
          <ac:chgData name="坂上　正人" userId="de84e2de-cc80-4e5f-88eb-721cffe1f0a2" providerId="ADAL" clId="{EA295599-5BF6-4EED-B61D-ADC02132DD58}" dt="2024-05-26T08:57:31.761" v="1338" actId="478"/>
          <ac:graphicFrameMkLst>
            <pc:docMk/>
            <pc:sldMk cId="3791903494" sldId="2142534456"/>
            <ac:graphicFrameMk id="21" creationId="{16EFFDFC-24B1-3A63-C545-2E295DEC728D}"/>
          </ac:graphicFrameMkLst>
        </pc:graphicFrameChg>
        <pc:graphicFrameChg chg="add del mod">
          <ac:chgData name="坂上　正人" userId="de84e2de-cc80-4e5f-88eb-721cffe1f0a2" providerId="ADAL" clId="{EA295599-5BF6-4EED-B61D-ADC02132DD58}" dt="2024-05-26T08:57:34.985" v="1340"/>
          <ac:graphicFrameMkLst>
            <pc:docMk/>
            <pc:sldMk cId="3791903494" sldId="2142534456"/>
            <ac:graphicFrameMk id="353" creationId="{ECA83C8A-0A82-0201-1E63-2F2896A7FF69}"/>
          </ac:graphicFrameMkLst>
        </pc:graphicFrameChg>
        <pc:picChg chg="add del mod">
          <ac:chgData name="坂上　正人" userId="de84e2de-cc80-4e5f-88eb-721cffe1f0a2" providerId="ADAL" clId="{EA295599-5BF6-4EED-B61D-ADC02132DD58}" dt="2024-06-03T12:23:11.396" v="7058" actId="478"/>
          <ac:picMkLst>
            <pc:docMk/>
            <pc:sldMk cId="3791903494" sldId="2142534456"/>
            <ac:picMk id="3" creationId="{A18D9614-CA1D-253B-9BD3-23C65D025EAA}"/>
          </ac:picMkLst>
        </pc:picChg>
        <pc:picChg chg="add mod modCrop">
          <ac:chgData name="坂上　正人" userId="de84e2de-cc80-4e5f-88eb-721cffe1f0a2" providerId="ADAL" clId="{EA295599-5BF6-4EED-B61D-ADC02132DD58}" dt="2024-06-03T14:56:17.987" v="7829" actId="1076"/>
          <ac:picMkLst>
            <pc:docMk/>
            <pc:sldMk cId="3791903494" sldId="2142534456"/>
            <ac:picMk id="4" creationId="{2B83B3CB-299B-6EB8-C385-A757A0C07BDD}"/>
          </ac:picMkLst>
        </pc:picChg>
        <pc:picChg chg="add del mod">
          <ac:chgData name="坂上　正人" userId="de84e2de-cc80-4e5f-88eb-721cffe1f0a2" providerId="ADAL" clId="{EA295599-5BF6-4EED-B61D-ADC02132DD58}" dt="2024-05-26T08:57:31.761" v="1338" actId="478"/>
          <ac:picMkLst>
            <pc:docMk/>
            <pc:sldMk cId="3791903494" sldId="2142534456"/>
            <ac:picMk id="8" creationId="{855645FC-EFE6-9CFD-1652-4625F45FB7CE}"/>
          </ac:picMkLst>
        </pc:picChg>
        <pc:picChg chg="add del mod">
          <ac:chgData name="坂上　正人" userId="de84e2de-cc80-4e5f-88eb-721cffe1f0a2" providerId="ADAL" clId="{EA295599-5BF6-4EED-B61D-ADC02132DD58}" dt="2024-06-03T12:19:58.211" v="6966" actId="478"/>
          <ac:picMkLst>
            <pc:docMk/>
            <pc:sldMk cId="3791903494" sldId="2142534456"/>
            <ac:picMk id="11" creationId="{D6C8561A-81A9-D255-1B10-5D837EC11F24}"/>
          </ac:picMkLst>
        </pc:picChg>
        <pc:picChg chg="add del mod">
          <ac:chgData name="坂上　正人" userId="de84e2de-cc80-4e5f-88eb-721cffe1f0a2" providerId="ADAL" clId="{EA295599-5BF6-4EED-B61D-ADC02132DD58}" dt="2024-06-03T12:25:10.281" v="7084" actId="478"/>
          <ac:picMkLst>
            <pc:docMk/>
            <pc:sldMk cId="3791903494" sldId="2142534456"/>
            <ac:picMk id="13" creationId="{E885FA8B-F160-C722-6D0D-474658FFB682}"/>
          </ac:picMkLst>
        </pc:picChg>
        <pc:picChg chg="add del mod modCrop">
          <ac:chgData name="坂上　正人" userId="de84e2de-cc80-4e5f-88eb-721cffe1f0a2" providerId="ADAL" clId="{EA295599-5BF6-4EED-B61D-ADC02132DD58}" dt="2024-06-03T12:26:07.560" v="7092" actId="478"/>
          <ac:picMkLst>
            <pc:docMk/>
            <pc:sldMk cId="3791903494" sldId="2142534456"/>
            <ac:picMk id="14" creationId="{263C66CB-3614-FA33-E3BE-5BECAA0B8F94}"/>
          </ac:picMkLst>
        </pc:picChg>
        <pc:picChg chg="add del mod">
          <ac:chgData name="坂上　正人" userId="de84e2de-cc80-4e5f-88eb-721cffe1f0a2" providerId="ADAL" clId="{EA295599-5BF6-4EED-B61D-ADC02132DD58}" dt="2024-06-04T02:28:09.605" v="9820" actId="21"/>
          <ac:picMkLst>
            <pc:docMk/>
            <pc:sldMk cId="3791903494" sldId="2142534456"/>
            <ac:picMk id="15" creationId="{77F201F4-9B1A-3DE0-7F79-BAAFB5EA19B1}"/>
          </ac:picMkLst>
        </pc:picChg>
        <pc:picChg chg="add del mod">
          <ac:chgData name="坂上　正人" userId="de84e2de-cc80-4e5f-88eb-721cffe1f0a2" providerId="ADAL" clId="{EA295599-5BF6-4EED-B61D-ADC02132DD58}" dt="2024-05-26T08:57:31.761" v="1338" actId="478"/>
          <ac:picMkLst>
            <pc:docMk/>
            <pc:sldMk cId="3791903494" sldId="2142534456"/>
            <ac:picMk id="26" creationId="{B6594E34-0212-B8D0-F334-DE1FF65FCD0A}"/>
          </ac:picMkLst>
        </pc:picChg>
        <pc:picChg chg="mod">
          <ac:chgData name="坂上　正人" userId="de84e2de-cc80-4e5f-88eb-721cffe1f0a2" providerId="ADAL" clId="{EA295599-5BF6-4EED-B61D-ADC02132DD58}" dt="2024-05-26T08:53:13.428" v="1270" actId="1076"/>
          <ac:picMkLst>
            <pc:docMk/>
            <pc:sldMk cId="3791903494" sldId="2142534456"/>
            <ac:picMk id="320" creationId="{C3D01859-D6DA-7276-D4D8-B18416CD6F00}"/>
          </ac:picMkLst>
        </pc:picChg>
        <pc:picChg chg="mod">
          <ac:chgData name="坂上　正人" userId="de84e2de-cc80-4e5f-88eb-721cffe1f0a2" providerId="ADAL" clId="{EA295599-5BF6-4EED-B61D-ADC02132DD58}" dt="2024-05-26T08:53:13.428" v="1270" actId="1076"/>
          <ac:picMkLst>
            <pc:docMk/>
            <pc:sldMk cId="3791903494" sldId="2142534456"/>
            <ac:picMk id="323" creationId="{B4132928-13A6-5E10-1536-31BCF12519C0}"/>
          </ac:picMkLst>
        </pc:picChg>
        <pc:picChg chg="mod">
          <ac:chgData name="坂上　正人" userId="de84e2de-cc80-4e5f-88eb-721cffe1f0a2" providerId="ADAL" clId="{EA295599-5BF6-4EED-B61D-ADC02132DD58}" dt="2024-05-26T08:53:13.428" v="1270" actId="1076"/>
          <ac:picMkLst>
            <pc:docMk/>
            <pc:sldMk cId="3791903494" sldId="2142534456"/>
            <ac:picMk id="325" creationId="{3FA39563-EF5C-2DCC-737A-1A4199C4A7F3}"/>
          </ac:picMkLst>
        </pc:picChg>
        <pc:picChg chg="mod">
          <ac:chgData name="坂上　正人" userId="de84e2de-cc80-4e5f-88eb-721cffe1f0a2" providerId="ADAL" clId="{EA295599-5BF6-4EED-B61D-ADC02132DD58}" dt="2024-05-26T08:53:13.428" v="1270" actId="1076"/>
          <ac:picMkLst>
            <pc:docMk/>
            <pc:sldMk cId="3791903494" sldId="2142534456"/>
            <ac:picMk id="329" creationId="{F06BF8A6-030D-06D6-661C-345611BAB6E6}"/>
          </ac:picMkLst>
        </pc:picChg>
        <pc:picChg chg="mod">
          <ac:chgData name="坂上　正人" userId="de84e2de-cc80-4e5f-88eb-721cffe1f0a2" providerId="ADAL" clId="{EA295599-5BF6-4EED-B61D-ADC02132DD58}" dt="2024-05-26T08:53:13.428" v="1270" actId="1076"/>
          <ac:picMkLst>
            <pc:docMk/>
            <pc:sldMk cId="3791903494" sldId="2142534456"/>
            <ac:picMk id="339" creationId="{3513E549-A36D-72EE-25E3-BC386FBAD432}"/>
          </ac:picMkLst>
        </pc:picChg>
        <pc:picChg chg="add del mod">
          <ac:chgData name="坂上　正人" userId="de84e2de-cc80-4e5f-88eb-721cffe1f0a2" providerId="ADAL" clId="{EA295599-5BF6-4EED-B61D-ADC02132DD58}" dt="2024-05-26T08:57:34.985" v="1340"/>
          <ac:picMkLst>
            <pc:docMk/>
            <pc:sldMk cId="3791903494" sldId="2142534456"/>
            <ac:picMk id="341" creationId="{E0B963FC-0995-87DF-7333-B1BDF257D1D7}"/>
          </ac:picMkLst>
        </pc:picChg>
        <pc:picChg chg="add del mod">
          <ac:chgData name="坂上　正人" userId="de84e2de-cc80-4e5f-88eb-721cffe1f0a2" providerId="ADAL" clId="{EA295599-5BF6-4EED-B61D-ADC02132DD58}" dt="2024-05-26T08:57:34.985" v="1340"/>
          <ac:picMkLst>
            <pc:docMk/>
            <pc:sldMk cId="3791903494" sldId="2142534456"/>
            <ac:picMk id="357" creationId="{2D4CDEB1-3178-41CE-68EF-0F79E6CC0BEF}"/>
          </ac:picMkLst>
        </pc:picChg>
        <pc:picChg chg="mod">
          <ac:chgData name="坂上　正人" userId="de84e2de-cc80-4e5f-88eb-721cffe1f0a2" providerId="ADAL" clId="{EA295599-5BF6-4EED-B61D-ADC02132DD58}" dt="2024-05-26T08:57:33.410" v="1339"/>
          <ac:picMkLst>
            <pc:docMk/>
            <pc:sldMk cId="3791903494" sldId="2142534456"/>
            <ac:picMk id="366" creationId="{C56D945B-2161-D257-23E3-0D59ADF9A379}"/>
          </ac:picMkLst>
        </pc:picChg>
        <pc:picChg chg="mod">
          <ac:chgData name="坂上　正人" userId="de84e2de-cc80-4e5f-88eb-721cffe1f0a2" providerId="ADAL" clId="{EA295599-5BF6-4EED-B61D-ADC02132DD58}" dt="2024-05-26T08:57:33.410" v="1339"/>
          <ac:picMkLst>
            <pc:docMk/>
            <pc:sldMk cId="3791903494" sldId="2142534456"/>
            <ac:picMk id="386" creationId="{85C8C524-DBBD-C99F-E972-DE6DC2EB928C}"/>
          </ac:picMkLst>
        </pc:picChg>
        <pc:cxnChg chg="add mod">
          <ac:chgData name="坂上　正人" userId="de84e2de-cc80-4e5f-88eb-721cffe1f0a2" providerId="ADAL" clId="{EA295599-5BF6-4EED-B61D-ADC02132DD58}" dt="2024-06-03T12:19:03.304" v="6959" actId="14100"/>
          <ac:cxnSpMkLst>
            <pc:docMk/>
            <pc:sldMk cId="3791903494" sldId="2142534456"/>
            <ac:cxnSpMk id="8" creationId="{A1631533-5F0A-7D41-CFF8-81D0AC33A6BA}"/>
          </ac:cxnSpMkLst>
        </pc:cxnChg>
        <pc:cxnChg chg="add del mod">
          <ac:chgData name="坂上　正人" userId="de84e2de-cc80-4e5f-88eb-721cffe1f0a2" providerId="ADAL" clId="{EA295599-5BF6-4EED-B61D-ADC02132DD58}" dt="2024-05-26T08:57:31.761" v="1338" actId="478"/>
          <ac:cxnSpMkLst>
            <pc:docMk/>
            <pc:sldMk cId="3791903494" sldId="2142534456"/>
            <ac:cxnSpMk id="11" creationId="{9779E3A7-6947-007D-44BB-AC0E32F077C8}"/>
          </ac:cxnSpMkLst>
        </pc:cxnChg>
        <pc:cxnChg chg="add del mod">
          <ac:chgData name="坂上　正人" userId="de84e2de-cc80-4e5f-88eb-721cffe1f0a2" providerId="ADAL" clId="{EA295599-5BF6-4EED-B61D-ADC02132DD58}" dt="2024-05-26T08:57:31.761" v="1338" actId="478"/>
          <ac:cxnSpMkLst>
            <pc:docMk/>
            <pc:sldMk cId="3791903494" sldId="2142534456"/>
            <ac:cxnSpMk id="12" creationId="{E2248F8C-8049-086D-8A24-17ABB1FAEB98}"/>
          </ac:cxnSpMkLst>
        </pc:cxnChg>
        <pc:cxnChg chg="add del mod">
          <ac:chgData name="坂上　正人" userId="de84e2de-cc80-4e5f-88eb-721cffe1f0a2" providerId="ADAL" clId="{EA295599-5BF6-4EED-B61D-ADC02132DD58}" dt="2024-05-26T08:57:31.761" v="1338" actId="478"/>
          <ac:cxnSpMkLst>
            <pc:docMk/>
            <pc:sldMk cId="3791903494" sldId="2142534456"/>
            <ac:cxnSpMk id="14" creationId="{AF717B38-3684-5253-B5BF-D58E4A20F642}"/>
          </ac:cxnSpMkLst>
        </pc:cxnChg>
        <pc:cxnChg chg="add del mod">
          <ac:chgData name="坂上　正人" userId="de84e2de-cc80-4e5f-88eb-721cffe1f0a2" providerId="ADAL" clId="{EA295599-5BF6-4EED-B61D-ADC02132DD58}" dt="2024-05-26T08:57:34.985" v="1340"/>
          <ac:cxnSpMkLst>
            <pc:docMk/>
            <pc:sldMk cId="3791903494" sldId="2142534456"/>
            <ac:cxnSpMk id="344" creationId="{09966BB9-D7B6-BB91-E515-A6EF4D71F82D}"/>
          </ac:cxnSpMkLst>
        </pc:cxnChg>
        <pc:cxnChg chg="add del mod">
          <ac:chgData name="坂上　正人" userId="de84e2de-cc80-4e5f-88eb-721cffe1f0a2" providerId="ADAL" clId="{EA295599-5BF6-4EED-B61D-ADC02132DD58}" dt="2024-05-26T08:57:34.985" v="1340"/>
          <ac:cxnSpMkLst>
            <pc:docMk/>
            <pc:sldMk cId="3791903494" sldId="2142534456"/>
            <ac:cxnSpMk id="345" creationId="{2F9AC53A-69B4-3763-BE62-28A5EC457741}"/>
          </ac:cxnSpMkLst>
        </pc:cxnChg>
        <pc:cxnChg chg="add del mod">
          <ac:chgData name="坂上　正人" userId="de84e2de-cc80-4e5f-88eb-721cffe1f0a2" providerId="ADAL" clId="{EA295599-5BF6-4EED-B61D-ADC02132DD58}" dt="2024-05-26T08:57:34.985" v="1340"/>
          <ac:cxnSpMkLst>
            <pc:docMk/>
            <pc:sldMk cId="3791903494" sldId="2142534456"/>
            <ac:cxnSpMk id="346" creationId="{054A18D1-983E-FB2A-68FB-C10815B6CB44}"/>
          </ac:cxnSpMkLst>
        </pc:cxnChg>
      </pc:sldChg>
      <pc:sldChg chg="addSp delSp modSp add mod">
        <pc:chgData name="坂上　正人" userId="de84e2de-cc80-4e5f-88eb-721cffe1f0a2" providerId="ADAL" clId="{EA295599-5BF6-4EED-B61D-ADC02132DD58}" dt="2024-06-08T16:08:08.035" v="13046" actId="1076"/>
        <pc:sldMkLst>
          <pc:docMk/>
          <pc:sldMk cId="4009528690" sldId="2142534457"/>
        </pc:sldMkLst>
        <pc:spChg chg="mod">
          <ac:chgData name="坂上　正人" userId="de84e2de-cc80-4e5f-88eb-721cffe1f0a2" providerId="ADAL" clId="{EA295599-5BF6-4EED-B61D-ADC02132DD58}" dt="2024-06-08T15:14:55.136" v="11708" actId="14100"/>
          <ac:spMkLst>
            <pc:docMk/>
            <pc:sldMk cId="4009528690" sldId="2142534457"/>
            <ac:spMk id="2" creationId="{C50ED1C9-4A7A-F479-FB9E-E0AB0B581A94}"/>
          </ac:spMkLst>
        </pc:spChg>
        <pc:spChg chg="del">
          <ac:chgData name="坂上　正人" userId="de84e2de-cc80-4e5f-88eb-721cffe1f0a2" providerId="ADAL" clId="{EA295599-5BF6-4EED-B61D-ADC02132DD58}" dt="2024-06-03T09:40:14.153" v="4123" actId="478"/>
          <ac:spMkLst>
            <pc:docMk/>
            <pc:sldMk cId="4009528690" sldId="2142534457"/>
            <ac:spMk id="3" creationId="{C6C8B317-550C-36DB-F644-E394802EFC87}"/>
          </ac:spMkLst>
        </pc:spChg>
        <pc:spChg chg="del mod topLvl">
          <ac:chgData name="坂上　正人" userId="de84e2de-cc80-4e5f-88eb-721cffe1f0a2" providerId="ADAL" clId="{EA295599-5BF6-4EED-B61D-ADC02132DD58}" dt="2024-06-08T15:49:19.024" v="12837" actId="478"/>
          <ac:spMkLst>
            <pc:docMk/>
            <pc:sldMk cId="4009528690" sldId="2142534457"/>
            <ac:spMk id="4" creationId="{39549F0F-CDE0-8669-F084-091F2C5AC291}"/>
          </ac:spMkLst>
        </pc:spChg>
        <pc:spChg chg="del">
          <ac:chgData name="坂上　正人" userId="de84e2de-cc80-4e5f-88eb-721cffe1f0a2" providerId="ADAL" clId="{EA295599-5BF6-4EED-B61D-ADC02132DD58}" dt="2024-06-03T09:40:14.153" v="4123" actId="478"/>
          <ac:spMkLst>
            <pc:docMk/>
            <pc:sldMk cId="4009528690" sldId="2142534457"/>
            <ac:spMk id="4" creationId="{466805C6-D19A-272A-A186-2BE8E033D6F2}"/>
          </ac:spMkLst>
        </pc:spChg>
        <pc:spChg chg="del mod">
          <ac:chgData name="坂上　正人" userId="de84e2de-cc80-4e5f-88eb-721cffe1f0a2" providerId="ADAL" clId="{EA295599-5BF6-4EED-B61D-ADC02132DD58}" dt="2024-06-08T14:56:37.775" v="11704" actId="478"/>
          <ac:spMkLst>
            <pc:docMk/>
            <pc:sldMk cId="4009528690" sldId="2142534457"/>
            <ac:spMk id="5" creationId="{8183342B-25C8-1FA5-039F-75DC59BC60C3}"/>
          </ac:spMkLst>
        </pc:spChg>
        <pc:spChg chg="del mod">
          <ac:chgData name="坂上　正人" userId="de84e2de-cc80-4e5f-88eb-721cffe1f0a2" providerId="ADAL" clId="{EA295599-5BF6-4EED-B61D-ADC02132DD58}" dt="2024-06-08T14:56:37.775" v="11704" actId="478"/>
          <ac:spMkLst>
            <pc:docMk/>
            <pc:sldMk cId="4009528690" sldId="2142534457"/>
            <ac:spMk id="6" creationId="{D2DCD1BD-A985-C531-70E5-353C98422145}"/>
          </ac:spMkLst>
        </pc:spChg>
        <pc:spChg chg="mod">
          <ac:chgData name="坂上　正人" userId="de84e2de-cc80-4e5f-88eb-721cffe1f0a2" providerId="ADAL" clId="{EA295599-5BF6-4EED-B61D-ADC02132DD58}" dt="2024-06-08T14:56:31.765" v="11703" actId="20577"/>
          <ac:spMkLst>
            <pc:docMk/>
            <pc:sldMk cId="4009528690" sldId="2142534457"/>
            <ac:spMk id="7" creationId="{33358B64-E4A8-2EF4-24B4-5558A09B1663}"/>
          </ac:spMkLst>
        </pc:spChg>
        <pc:spChg chg="del mod">
          <ac:chgData name="坂上　正人" userId="de84e2de-cc80-4e5f-88eb-721cffe1f0a2" providerId="ADAL" clId="{EA295599-5BF6-4EED-B61D-ADC02132DD58}" dt="2024-06-08T14:56:37.775" v="11704" actId="478"/>
          <ac:spMkLst>
            <pc:docMk/>
            <pc:sldMk cId="4009528690" sldId="2142534457"/>
            <ac:spMk id="9" creationId="{39180C41-F301-3BE3-337B-914FB78807D5}"/>
          </ac:spMkLst>
        </pc:spChg>
        <pc:spChg chg="del mod topLvl">
          <ac:chgData name="坂上　正人" userId="de84e2de-cc80-4e5f-88eb-721cffe1f0a2" providerId="ADAL" clId="{EA295599-5BF6-4EED-B61D-ADC02132DD58}" dt="2024-06-08T15:49:17.194" v="12836" actId="478"/>
          <ac:spMkLst>
            <pc:docMk/>
            <pc:sldMk cId="4009528690" sldId="2142534457"/>
            <ac:spMk id="14" creationId="{1EE7B215-0994-F12A-4EC0-B22B0F1CA982}"/>
          </ac:spMkLst>
        </pc:spChg>
        <pc:spChg chg="mod">
          <ac:chgData name="坂上　正人" userId="de84e2de-cc80-4e5f-88eb-721cffe1f0a2" providerId="ADAL" clId="{EA295599-5BF6-4EED-B61D-ADC02132DD58}" dt="2024-06-08T15:49:13.514" v="12835" actId="165"/>
          <ac:spMkLst>
            <pc:docMk/>
            <pc:sldMk cId="4009528690" sldId="2142534457"/>
            <ac:spMk id="15" creationId="{BFD3FD75-1438-E998-D251-F24E028CCAA9}"/>
          </ac:spMkLst>
        </pc:spChg>
        <pc:spChg chg="mod">
          <ac:chgData name="坂上　正人" userId="de84e2de-cc80-4e5f-88eb-721cffe1f0a2" providerId="ADAL" clId="{EA295599-5BF6-4EED-B61D-ADC02132DD58}" dt="2024-06-08T15:49:13.514" v="12835" actId="165"/>
          <ac:spMkLst>
            <pc:docMk/>
            <pc:sldMk cId="4009528690" sldId="2142534457"/>
            <ac:spMk id="21" creationId="{8F46DE2D-51E4-DE43-B4EE-947DD4EAA4C7}"/>
          </ac:spMkLst>
        </pc:spChg>
        <pc:spChg chg="mod">
          <ac:chgData name="坂上　正人" userId="de84e2de-cc80-4e5f-88eb-721cffe1f0a2" providerId="ADAL" clId="{EA295599-5BF6-4EED-B61D-ADC02132DD58}" dt="2024-06-08T15:49:13.514" v="12835" actId="165"/>
          <ac:spMkLst>
            <pc:docMk/>
            <pc:sldMk cId="4009528690" sldId="2142534457"/>
            <ac:spMk id="28" creationId="{C052648D-D497-E0D8-98A3-2A4410686C71}"/>
          </ac:spMkLst>
        </pc:spChg>
        <pc:spChg chg="mod">
          <ac:chgData name="坂上　正人" userId="de84e2de-cc80-4e5f-88eb-721cffe1f0a2" providerId="ADAL" clId="{EA295599-5BF6-4EED-B61D-ADC02132DD58}" dt="2024-06-08T15:49:13.514" v="12835" actId="165"/>
          <ac:spMkLst>
            <pc:docMk/>
            <pc:sldMk cId="4009528690" sldId="2142534457"/>
            <ac:spMk id="323" creationId="{F5ED8471-AD26-A9B2-CD11-1C88CF748547}"/>
          </ac:spMkLst>
        </pc:spChg>
        <pc:spChg chg="del">
          <ac:chgData name="坂上　正人" userId="de84e2de-cc80-4e5f-88eb-721cffe1f0a2" providerId="ADAL" clId="{EA295599-5BF6-4EED-B61D-ADC02132DD58}" dt="2024-06-03T09:40:14.153" v="4123" actId="478"/>
          <ac:spMkLst>
            <pc:docMk/>
            <pc:sldMk cId="4009528690" sldId="2142534457"/>
            <ac:spMk id="326" creationId="{28A82E27-2BB9-81F1-5F75-2F320C4E88A4}"/>
          </ac:spMkLst>
        </pc:spChg>
        <pc:spChg chg="mod">
          <ac:chgData name="坂上　正人" userId="de84e2de-cc80-4e5f-88eb-721cffe1f0a2" providerId="ADAL" clId="{EA295599-5BF6-4EED-B61D-ADC02132DD58}" dt="2024-06-08T15:24:21.722" v="11710" actId="1076"/>
          <ac:spMkLst>
            <pc:docMk/>
            <pc:sldMk cId="4009528690" sldId="2142534457"/>
            <ac:spMk id="327" creationId="{65F08B0C-6BB6-F546-4177-7F5795E3DB5B}"/>
          </ac:spMkLst>
        </pc:spChg>
        <pc:spChg chg="mod">
          <ac:chgData name="坂上　正人" userId="de84e2de-cc80-4e5f-88eb-721cffe1f0a2" providerId="ADAL" clId="{EA295599-5BF6-4EED-B61D-ADC02132DD58}" dt="2024-06-08T15:52:21.330" v="12914" actId="165"/>
          <ac:spMkLst>
            <pc:docMk/>
            <pc:sldMk cId="4009528690" sldId="2142534457"/>
            <ac:spMk id="331" creationId="{11DC0835-BFB5-01F2-0ECA-97F3DBA077A0}"/>
          </ac:spMkLst>
        </pc:spChg>
        <pc:spChg chg="mod">
          <ac:chgData name="坂上　正人" userId="de84e2de-cc80-4e5f-88eb-721cffe1f0a2" providerId="ADAL" clId="{EA295599-5BF6-4EED-B61D-ADC02132DD58}" dt="2024-06-08T15:54:20.162" v="13003"/>
          <ac:spMkLst>
            <pc:docMk/>
            <pc:sldMk cId="4009528690" sldId="2142534457"/>
            <ac:spMk id="338" creationId="{00000000-0000-0000-0000-000000000000}"/>
          </ac:spMkLst>
        </pc:spChg>
        <pc:spChg chg="mod">
          <ac:chgData name="坂上　正人" userId="de84e2de-cc80-4e5f-88eb-721cffe1f0a2" providerId="ADAL" clId="{EA295599-5BF6-4EED-B61D-ADC02132DD58}" dt="2024-06-08T15:25:26.470" v="11711"/>
          <ac:spMkLst>
            <pc:docMk/>
            <pc:sldMk cId="4009528690" sldId="2142534457"/>
            <ac:spMk id="340" creationId="{7C10911F-78DF-6949-077A-DC70036FFE19}"/>
          </ac:spMkLst>
        </pc:spChg>
        <pc:spChg chg="mod">
          <ac:chgData name="坂上　正人" userId="de84e2de-cc80-4e5f-88eb-721cffe1f0a2" providerId="ADAL" clId="{EA295599-5BF6-4EED-B61D-ADC02132DD58}" dt="2024-06-08T15:25:26.470" v="11711"/>
          <ac:spMkLst>
            <pc:docMk/>
            <pc:sldMk cId="4009528690" sldId="2142534457"/>
            <ac:spMk id="344" creationId="{D8D23DE9-D54E-212D-503B-9D5ABE0347B0}"/>
          </ac:spMkLst>
        </pc:spChg>
        <pc:spChg chg="mod">
          <ac:chgData name="坂上　正人" userId="de84e2de-cc80-4e5f-88eb-721cffe1f0a2" providerId="ADAL" clId="{EA295599-5BF6-4EED-B61D-ADC02132DD58}" dt="2024-06-08T15:25:26.470" v="11711"/>
          <ac:spMkLst>
            <pc:docMk/>
            <pc:sldMk cId="4009528690" sldId="2142534457"/>
            <ac:spMk id="347" creationId="{0999A135-4535-C724-B44E-CAA36278C595}"/>
          </ac:spMkLst>
        </pc:spChg>
        <pc:spChg chg="mod">
          <ac:chgData name="坂上　正人" userId="de84e2de-cc80-4e5f-88eb-721cffe1f0a2" providerId="ADAL" clId="{EA295599-5BF6-4EED-B61D-ADC02132DD58}" dt="2024-06-08T15:25:26.470" v="11711"/>
          <ac:spMkLst>
            <pc:docMk/>
            <pc:sldMk cId="4009528690" sldId="2142534457"/>
            <ac:spMk id="350" creationId="{A14E2E47-9BC3-964B-EC75-4582C8A95F33}"/>
          </ac:spMkLst>
        </pc:spChg>
        <pc:spChg chg="add mod">
          <ac:chgData name="坂上　正人" userId="de84e2de-cc80-4e5f-88eb-721cffe1f0a2" providerId="ADAL" clId="{EA295599-5BF6-4EED-B61D-ADC02132DD58}" dt="2024-06-08T15:25:51.586" v="11715" actId="1076"/>
          <ac:spMkLst>
            <pc:docMk/>
            <pc:sldMk cId="4009528690" sldId="2142534457"/>
            <ac:spMk id="351" creationId="{DE0CF1BB-6C90-E6BD-3707-72A2D1B270E0}"/>
          </ac:spMkLst>
        </pc:spChg>
        <pc:spChg chg="add del mod">
          <ac:chgData name="坂上　正人" userId="de84e2de-cc80-4e5f-88eb-721cffe1f0a2" providerId="ADAL" clId="{EA295599-5BF6-4EED-B61D-ADC02132DD58}" dt="2024-06-08T15:41:06.208" v="12604" actId="478"/>
          <ac:spMkLst>
            <pc:docMk/>
            <pc:sldMk cId="4009528690" sldId="2142534457"/>
            <ac:spMk id="352" creationId="{820AA886-BBAC-049B-218B-D7D6EFBFBB4D}"/>
          </ac:spMkLst>
        </pc:spChg>
        <pc:spChg chg="add del mod">
          <ac:chgData name="坂上　正人" userId="de84e2de-cc80-4e5f-88eb-721cffe1f0a2" providerId="ADAL" clId="{EA295599-5BF6-4EED-B61D-ADC02132DD58}" dt="2024-06-08T15:41:13.775" v="12608" actId="478"/>
          <ac:spMkLst>
            <pc:docMk/>
            <pc:sldMk cId="4009528690" sldId="2142534457"/>
            <ac:spMk id="353" creationId="{FD0545D6-5555-BFB4-5209-DC3F9F732F81}"/>
          </ac:spMkLst>
        </pc:spChg>
        <pc:spChg chg="mod topLvl">
          <ac:chgData name="坂上　正人" userId="de84e2de-cc80-4e5f-88eb-721cffe1f0a2" providerId="ADAL" clId="{EA295599-5BF6-4EED-B61D-ADC02132DD58}" dt="2024-06-08T15:52:21.330" v="12914" actId="165"/>
          <ac:spMkLst>
            <pc:docMk/>
            <pc:sldMk cId="4009528690" sldId="2142534457"/>
            <ac:spMk id="358" creationId="{531BAFD3-788B-1CB9-251C-1B41F4A17648}"/>
          </ac:spMkLst>
        </pc:spChg>
        <pc:spChg chg="mod">
          <ac:chgData name="坂上　正人" userId="de84e2de-cc80-4e5f-88eb-721cffe1f0a2" providerId="ADAL" clId="{EA295599-5BF6-4EED-B61D-ADC02132DD58}" dt="2024-06-08T15:52:21.330" v="12914" actId="165"/>
          <ac:spMkLst>
            <pc:docMk/>
            <pc:sldMk cId="4009528690" sldId="2142534457"/>
            <ac:spMk id="360" creationId="{B1893250-57B4-5240-8CE8-DB32F525BD4B}"/>
          </ac:spMkLst>
        </pc:spChg>
        <pc:spChg chg="mod">
          <ac:chgData name="坂上　正人" userId="de84e2de-cc80-4e5f-88eb-721cffe1f0a2" providerId="ADAL" clId="{EA295599-5BF6-4EED-B61D-ADC02132DD58}" dt="2024-06-08T15:52:21.330" v="12914" actId="165"/>
          <ac:spMkLst>
            <pc:docMk/>
            <pc:sldMk cId="4009528690" sldId="2142534457"/>
            <ac:spMk id="370" creationId="{3B180EF5-7F7B-FE2A-8778-5FBC1C719B5D}"/>
          </ac:spMkLst>
        </pc:spChg>
        <pc:spChg chg="mod">
          <ac:chgData name="坂上　正人" userId="de84e2de-cc80-4e5f-88eb-721cffe1f0a2" providerId="ADAL" clId="{EA295599-5BF6-4EED-B61D-ADC02132DD58}" dt="2024-06-08T15:52:21.330" v="12914" actId="165"/>
          <ac:spMkLst>
            <pc:docMk/>
            <pc:sldMk cId="4009528690" sldId="2142534457"/>
            <ac:spMk id="377" creationId="{A604C91D-B2FD-3DE4-B327-A37C454A222E}"/>
          </ac:spMkLst>
        </pc:spChg>
        <pc:spChg chg="mod topLvl">
          <ac:chgData name="坂上　正人" userId="de84e2de-cc80-4e5f-88eb-721cffe1f0a2" providerId="ADAL" clId="{EA295599-5BF6-4EED-B61D-ADC02132DD58}" dt="2024-06-08T15:52:21.330" v="12914" actId="165"/>
          <ac:spMkLst>
            <pc:docMk/>
            <pc:sldMk cId="4009528690" sldId="2142534457"/>
            <ac:spMk id="384" creationId="{FB51D987-0E1C-4DB2-7DB9-B8DCC9FC8C50}"/>
          </ac:spMkLst>
        </pc:spChg>
        <pc:grpChg chg="add del mod">
          <ac:chgData name="坂上　正人" userId="de84e2de-cc80-4e5f-88eb-721cffe1f0a2" providerId="ADAL" clId="{EA295599-5BF6-4EED-B61D-ADC02132DD58}" dt="2024-06-08T15:49:13.514" v="12835" actId="165"/>
          <ac:grpSpMkLst>
            <pc:docMk/>
            <pc:sldMk cId="4009528690" sldId="2142534457"/>
            <ac:grpSpMk id="3" creationId="{FFEF8952-FCEA-8F45-2C40-79B109A04067}"/>
          </ac:grpSpMkLst>
        </pc:grpChg>
        <pc:grpChg chg="mod topLvl">
          <ac:chgData name="坂上　正人" userId="de84e2de-cc80-4e5f-88eb-721cffe1f0a2" providerId="ADAL" clId="{EA295599-5BF6-4EED-B61D-ADC02132DD58}" dt="2024-06-08T15:49:13.514" v="12835" actId="165"/>
          <ac:grpSpMkLst>
            <pc:docMk/>
            <pc:sldMk cId="4009528690" sldId="2142534457"/>
            <ac:grpSpMk id="8" creationId="{0FB54EC7-D51C-B17F-475B-1549A911A96D}"/>
          </ac:grpSpMkLst>
        </pc:grpChg>
        <pc:grpChg chg="del mod topLvl">
          <ac:chgData name="坂上　正人" userId="de84e2de-cc80-4e5f-88eb-721cffe1f0a2" providerId="ADAL" clId="{EA295599-5BF6-4EED-B61D-ADC02132DD58}" dt="2024-06-08T15:49:17.194" v="12836" actId="478"/>
          <ac:grpSpMkLst>
            <pc:docMk/>
            <pc:sldMk cId="4009528690" sldId="2142534457"/>
            <ac:grpSpMk id="10" creationId="{7D1252F4-8F6B-AA23-618F-C07A5C20C02D}"/>
          </ac:grpSpMkLst>
        </pc:grpChg>
        <pc:grpChg chg="del mod topLvl">
          <ac:chgData name="坂上　正人" userId="de84e2de-cc80-4e5f-88eb-721cffe1f0a2" providerId="ADAL" clId="{EA295599-5BF6-4EED-B61D-ADC02132DD58}" dt="2024-06-08T15:49:17.194" v="12836" actId="478"/>
          <ac:grpSpMkLst>
            <pc:docMk/>
            <pc:sldMk cId="4009528690" sldId="2142534457"/>
            <ac:grpSpMk id="11" creationId="{2D99E776-592A-3708-5FE0-0F4026451953}"/>
          </ac:grpSpMkLst>
        </pc:grpChg>
        <pc:grpChg chg="del mod topLvl">
          <ac:chgData name="坂上　正人" userId="de84e2de-cc80-4e5f-88eb-721cffe1f0a2" providerId="ADAL" clId="{EA295599-5BF6-4EED-B61D-ADC02132DD58}" dt="2024-06-08T15:49:17.194" v="12836" actId="478"/>
          <ac:grpSpMkLst>
            <pc:docMk/>
            <pc:sldMk cId="4009528690" sldId="2142534457"/>
            <ac:grpSpMk id="12" creationId="{D81355FF-9D21-299A-9601-A5B94BEFF4EA}"/>
          </ac:grpSpMkLst>
        </pc:grpChg>
        <pc:grpChg chg="del mod">
          <ac:chgData name="坂上　正人" userId="de84e2de-cc80-4e5f-88eb-721cffe1f0a2" providerId="ADAL" clId="{EA295599-5BF6-4EED-B61D-ADC02132DD58}" dt="2024-06-08T15:52:21.330" v="12914" actId="165"/>
          <ac:grpSpMkLst>
            <pc:docMk/>
            <pc:sldMk cId="4009528690" sldId="2142534457"/>
            <ac:grpSpMk id="13" creationId="{77B110B1-10A6-7AFC-C68E-115837894A04}"/>
          </ac:grpSpMkLst>
        </pc:grpChg>
        <pc:grpChg chg="mod topLvl">
          <ac:chgData name="坂上　正人" userId="de84e2de-cc80-4e5f-88eb-721cffe1f0a2" providerId="ADAL" clId="{EA295599-5BF6-4EED-B61D-ADC02132DD58}" dt="2024-06-08T15:52:21.330" v="12914" actId="165"/>
          <ac:grpSpMkLst>
            <pc:docMk/>
            <pc:sldMk cId="4009528690" sldId="2142534457"/>
            <ac:grpSpMk id="330" creationId="{18E668FD-3BB7-C5A0-A358-3381FA29ED75}"/>
          </ac:grpSpMkLst>
        </pc:grpChg>
        <pc:grpChg chg="add del mod">
          <ac:chgData name="坂上　正人" userId="de84e2de-cc80-4e5f-88eb-721cffe1f0a2" providerId="ADAL" clId="{EA295599-5BF6-4EED-B61D-ADC02132DD58}" dt="2024-06-08T15:49:23.508" v="12838" actId="478"/>
          <ac:grpSpMkLst>
            <pc:docMk/>
            <pc:sldMk cId="4009528690" sldId="2142534457"/>
            <ac:grpSpMk id="337" creationId="{389BA82D-6F87-CA3F-183D-C39113531090}"/>
          </ac:grpSpMkLst>
        </pc:grpChg>
        <pc:grpChg chg="add del mod">
          <ac:chgData name="坂上　正人" userId="de84e2de-cc80-4e5f-88eb-721cffe1f0a2" providerId="ADAL" clId="{EA295599-5BF6-4EED-B61D-ADC02132DD58}" dt="2024-06-08T15:49:23.508" v="12838" actId="478"/>
          <ac:grpSpMkLst>
            <pc:docMk/>
            <pc:sldMk cId="4009528690" sldId="2142534457"/>
            <ac:grpSpMk id="341" creationId="{5E1660EF-A937-C13C-0364-06C40353A76B}"/>
          </ac:grpSpMkLst>
        </pc:grpChg>
        <pc:grpChg chg="add del mod">
          <ac:chgData name="坂上　正人" userId="de84e2de-cc80-4e5f-88eb-721cffe1f0a2" providerId="ADAL" clId="{EA295599-5BF6-4EED-B61D-ADC02132DD58}" dt="2024-06-08T15:49:23.508" v="12838" actId="478"/>
          <ac:grpSpMkLst>
            <pc:docMk/>
            <pc:sldMk cId="4009528690" sldId="2142534457"/>
            <ac:grpSpMk id="345" creationId="{B618D260-03F0-AFB6-DC60-BEBA5994C322}"/>
          </ac:grpSpMkLst>
        </pc:grpChg>
        <pc:grpChg chg="add del mod">
          <ac:chgData name="坂上　正人" userId="de84e2de-cc80-4e5f-88eb-721cffe1f0a2" providerId="ADAL" clId="{EA295599-5BF6-4EED-B61D-ADC02132DD58}" dt="2024-06-08T15:49:23.508" v="12838" actId="478"/>
          <ac:grpSpMkLst>
            <pc:docMk/>
            <pc:sldMk cId="4009528690" sldId="2142534457"/>
            <ac:grpSpMk id="348" creationId="{8847C12D-F43E-0322-0650-2FA01797B870}"/>
          </ac:grpSpMkLst>
        </pc:grpChg>
        <pc:grpChg chg="mod topLvl">
          <ac:chgData name="坂上　正人" userId="de84e2de-cc80-4e5f-88eb-721cffe1f0a2" providerId="ADAL" clId="{EA295599-5BF6-4EED-B61D-ADC02132DD58}" dt="2024-06-08T15:52:21.330" v="12914" actId="165"/>
          <ac:grpSpMkLst>
            <pc:docMk/>
            <pc:sldMk cId="4009528690" sldId="2142534457"/>
            <ac:grpSpMk id="359" creationId="{66438D2A-4953-6EEA-5009-7669D5F865F2}"/>
          </ac:grpSpMkLst>
        </pc:grpChg>
        <pc:grpChg chg="mod topLvl">
          <ac:chgData name="坂上　正人" userId="de84e2de-cc80-4e5f-88eb-721cffe1f0a2" providerId="ADAL" clId="{EA295599-5BF6-4EED-B61D-ADC02132DD58}" dt="2024-06-08T15:52:21.330" v="12914" actId="165"/>
          <ac:grpSpMkLst>
            <pc:docMk/>
            <pc:sldMk cId="4009528690" sldId="2142534457"/>
            <ac:grpSpMk id="369" creationId="{0F894C0D-4AB9-E0CA-A1D6-A707FDD5208A}"/>
          </ac:grpSpMkLst>
        </pc:grpChg>
        <pc:grpChg chg="mod topLvl">
          <ac:chgData name="坂上　正人" userId="de84e2de-cc80-4e5f-88eb-721cffe1f0a2" providerId="ADAL" clId="{EA295599-5BF6-4EED-B61D-ADC02132DD58}" dt="2024-06-08T15:52:21.330" v="12914" actId="165"/>
          <ac:grpSpMkLst>
            <pc:docMk/>
            <pc:sldMk cId="4009528690" sldId="2142534457"/>
            <ac:grpSpMk id="376" creationId="{53F084A4-201C-86AD-E00A-D03A9F1779D2}"/>
          </ac:grpSpMkLst>
        </pc:grpChg>
        <pc:graphicFrameChg chg="add del mod">
          <ac:chgData name="坂上　正人" userId="de84e2de-cc80-4e5f-88eb-721cffe1f0a2" providerId="ADAL" clId="{EA295599-5BF6-4EED-B61D-ADC02132DD58}" dt="2024-06-08T15:40:44.300" v="12595"/>
          <ac:graphicFrameMkLst>
            <pc:docMk/>
            <pc:sldMk cId="4009528690" sldId="2142534457"/>
            <ac:graphicFrameMk id="354" creationId="{5D974C7C-5A5A-9182-026A-B88C4F28EFDC}"/>
          </ac:graphicFrameMkLst>
        </pc:graphicFrameChg>
        <pc:graphicFrameChg chg="add mod modGraphic">
          <ac:chgData name="坂上　正人" userId="de84e2de-cc80-4e5f-88eb-721cffe1f0a2" providerId="ADAL" clId="{EA295599-5BF6-4EED-B61D-ADC02132DD58}" dt="2024-06-08T16:07:49.204" v="13044" actId="20577"/>
          <ac:graphicFrameMkLst>
            <pc:docMk/>
            <pc:sldMk cId="4009528690" sldId="2142534457"/>
            <ac:graphicFrameMk id="355" creationId="{5F9B01DD-B24D-E3FF-D8CC-2F60F0FBAAE2}"/>
          </ac:graphicFrameMkLst>
        </pc:graphicFrameChg>
        <pc:graphicFrameChg chg="add del mod">
          <ac:chgData name="坂上　正人" userId="de84e2de-cc80-4e5f-88eb-721cffe1f0a2" providerId="ADAL" clId="{EA295599-5BF6-4EED-B61D-ADC02132DD58}" dt="2024-06-08T15:46:28.449" v="12723" actId="478"/>
          <ac:graphicFrameMkLst>
            <pc:docMk/>
            <pc:sldMk cId="4009528690" sldId="2142534457"/>
            <ac:graphicFrameMk id="356" creationId="{8366ED99-4444-3417-5249-04854DE9B0EC}"/>
          </ac:graphicFrameMkLst>
        </pc:graphicFrameChg>
        <pc:graphicFrameChg chg="add del mod modGraphic">
          <ac:chgData name="坂上　正人" userId="de84e2de-cc80-4e5f-88eb-721cffe1f0a2" providerId="ADAL" clId="{EA295599-5BF6-4EED-B61D-ADC02132DD58}" dt="2024-06-08T16:07:59.688" v="13045" actId="478"/>
          <ac:graphicFrameMkLst>
            <pc:docMk/>
            <pc:sldMk cId="4009528690" sldId="2142534457"/>
            <ac:graphicFrameMk id="357" creationId="{81D09BD8-EEA1-DDEB-1109-026A25ABB7E4}"/>
          </ac:graphicFrameMkLst>
        </pc:graphicFrameChg>
        <pc:graphicFrameChg chg="add mod modGraphic">
          <ac:chgData name="坂上　正人" userId="de84e2de-cc80-4e5f-88eb-721cffe1f0a2" providerId="ADAL" clId="{EA295599-5BF6-4EED-B61D-ADC02132DD58}" dt="2024-06-08T16:08:08.035" v="13046" actId="1076"/>
          <ac:graphicFrameMkLst>
            <pc:docMk/>
            <pc:sldMk cId="4009528690" sldId="2142534457"/>
            <ac:graphicFrameMk id="365" creationId="{16AFBD39-1F18-A448-FFB7-D3DF56B2C706}"/>
          </ac:graphicFrameMkLst>
        </pc:graphicFrameChg>
        <pc:picChg chg="mod">
          <ac:chgData name="坂上　正人" userId="de84e2de-cc80-4e5f-88eb-721cffe1f0a2" providerId="ADAL" clId="{EA295599-5BF6-4EED-B61D-ADC02132DD58}" dt="2024-06-08T15:49:13.514" v="12835" actId="165"/>
          <ac:picMkLst>
            <pc:docMk/>
            <pc:sldMk cId="4009528690" sldId="2142534457"/>
            <ac:picMk id="16" creationId="{15FCA4DE-AEDE-14B8-78CE-703B2DEE11F7}"/>
          </ac:picMkLst>
        </pc:picChg>
        <pc:picChg chg="mod">
          <ac:chgData name="坂上　正人" userId="de84e2de-cc80-4e5f-88eb-721cffe1f0a2" providerId="ADAL" clId="{EA295599-5BF6-4EED-B61D-ADC02132DD58}" dt="2024-06-08T15:49:13.514" v="12835" actId="165"/>
          <ac:picMkLst>
            <pc:docMk/>
            <pc:sldMk cId="4009528690" sldId="2142534457"/>
            <ac:picMk id="17" creationId="{075958D5-86C1-D81D-6074-BAA6E04626AD}"/>
          </ac:picMkLst>
        </pc:picChg>
        <pc:picChg chg="mod">
          <ac:chgData name="坂上　正人" userId="de84e2de-cc80-4e5f-88eb-721cffe1f0a2" providerId="ADAL" clId="{EA295599-5BF6-4EED-B61D-ADC02132DD58}" dt="2024-06-08T15:49:13.514" v="12835" actId="165"/>
          <ac:picMkLst>
            <pc:docMk/>
            <pc:sldMk cId="4009528690" sldId="2142534457"/>
            <ac:picMk id="18" creationId="{8D429146-0580-35B2-0190-1556DDC93CAB}"/>
          </ac:picMkLst>
        </pc:picChg>
        <pc:picChg chg="mod">
          <ac:chgData name="坂上　正人" userId="de84e2de-cc80-4e5f-88eb-721cffe1f0a2" providerId="ADAL" clId="{EA295599-5BF6-4EED-B61D-ADC02132DD58}" dt="2024-06-08T15:49:13.514" v="12835" actId="165"/>
          <ac:picMkLst>
            <pc:docMk/>
            <pc:sldMk cId="4009528690" sldId="2142534457"/>
            <ac:picMk id="19" creationId="{B6C93044-F0EE-71F8-4687-299929BEBA03}"/>
          </ac:picMkLst>
        </pc:picChg>
        <pc:picChg chg="mod">
          <ac:chgData name="坂上　正人" userId="de84e2de-cc80-4e5f-88eb-721cffe1f0a2" providerId="ADAL" clId="{EA295599-5BF6-4EED-B61D-ADC02132DD58}" dt="2024-06-08T15:49:13.514" v="12835" actId="165"/>
          <ac:picMkLst>
            <pc:docMk/>
            <pc:sldMk cId="4009528690" sldId="2142534457"/>
            <ac:picMk id="20" creationId="{187ADC5A-3605-13BA-6905-61C853AB4896}"/>
          </ac:picMkLst>
        </pc:picChg>
        <pc:picChg chg="mod">
          <ac:chgData name="坂上　正人" userId="de84e2de-cc80-4e5f-88eb-721cffe1f0a2" providerId="ADAL" clId="{EA295599-5BF6-4EED-B61D-ADC02132DD58}" dt="2024-06-08T15:49:13.514" v="12835" actId="165"/>
          <ac:picMkLst>
            <pc:docMk/>
            <pc:sldMk cId="4009528690" sldId="2142534457"/>
            <ac:picMk id="22" creationId="{737471E0-E3CD-E4E9-C44D-148586FE53A8}"/>
          </ac:picMkLst>
        </pc:picChg>
        <pc:picChg chg="mod">
          <ac:chgData name="坂上　正人" userId="de84e2de-cc80-4e5f-88eb-721cffe1f0a2" providerId="ADAL" clId="{EA295599-5BF6-4EED-B61D-ADC02132DD58}" dt="2024-06-08T15:49:13.514" v="12835" actId="165"/>
          <ac:picMkLst>
            <pc:docMk/>
            <pc:sldMk cId="4009528690" sldId="2142534457"/>
            <ac:picMk id="24" creationId="{F20B4BFF-1550-6BE5-4069-EE27FD6220C6}"/>
          </ac:picMkLst>
        </pc:picChg>
        <pc:picChg chg="mod">
          <ac:chgData name="坂上　正人" userId="de84e2de-cc80-4e5f-88eb-721cffe1f0a2" providerId="ADAL" clId="{EA295599-5BF6-4EED-B61D-ADC02132DD58}" dt="2024-06-08T15:49:13.514" v="12835" actId="165"/>
          <ac:picMkLst>
            <pc:docMk/>
            <pc:sldMk cId="4009528690" sldId="2142534457"/>
            <ac:picMk id="25" creationId="{56B42208-6699-BA8C-6997-703512042181}"/>
          </ac:picMkLst>
        </pc:picChg>
        <pc:picChg chg="mod">
          <ac:chgData name="坂上　正人" userId="de84e2de-cc80-4e5f-88eb-721cffe1f0a2" providerId="ADAL" clId="{EA295599-5BF6-4EED-B61D-ADC02132DD58}" dt="2024-06-08T15:49:13.514" v="12835" actId="165"/>
          <ac:picMkLst>
            <pc:docMk/>
            <pc:sldMk cId="4009528690" sldId="2142534457"/>
            <ac:picMk id="26" creationId="{477813F1-FDFE-A91E-D386-B02AC7E69D16}"/>
          </ac:picMkLst>
        </pc:picChg>
        <pc:picChg chg="mod">
          <ac:chgData name="坂上　正人" userId="de84e2de-cc80-4e5f-88eb-721cffe1f0a2" providerId="ADAL" clId="{EA295599-5BF6-4EED-B61D-ADC02132DD58}" dt="2024-06-08T15:49:13.514" v="12835" actId="165"/>
          <ac:picMkLst>
            <pc:docMk/>
            <pc:sldMk cId="4009528690" sldId="2142534457"/>
            <ac:picMk id="27" creationId="{78B929A1-445D-B973-7CFC-3AB446AE169F}"/>
          </ac:picMkLst>
        </pc:picChg>
        <pc:picChg chg="mod">
          <ac:chgData name="坂上　正人" userId="de84e2de-cc80-4e5f-88eb-721cffe1f0a2" providerId="ADAL" clId="{EA295599-5BF6-4EED-B61D-ADC02132DD58}" dt="2024-06-08T15:49:13.514" v="12835" actId="165"/>
          <ac:picMkLst>
            <pc:docMk/>
            <pc:sldMk cId="4009528690" sldId="2142534457"/>
            <ac:picMk id="29" creationId="{5CD11569-F53F-FB61-AF64-5190A427D3BC}"/>
          </ac:picMkLst>
        </pc:picChg>
        <pc:picChg chg="mod">
          <ac:chgData name="坂上　正人" userId="de84e2de-cc80-4e5f-88eb-721cffe1f0a2" providerId="ADAL" clId="{EA295599-5BF6-4EED-B61D-ADC02132DD58}" dt="2024-06-08T15:49:13.514" v="12835" actId="165"/>
          <ac:picMkLst>
            <pc:docMk/>
            <pc:sldMk cId="4009528690" sldId="2142534457"/>
            <ac:picMk id="31" creationId="{A6121175-B189-A627-238A-8811F2DD6A45}"/>
          </ac:picMkLst>
        </pc:picChg>
        <pc:picChg chg="mod">
          <ac:chgData name="坂上　正人" userId="de84e2de-cc80-4e5f-88eb-721cffe1f0a2" providerId="ADAL" clId="{EA295599-5BF6-4EED-B61D-ADC02132DD58}" dt="2024-06-08T15:49:13.514" v="12835" actId="165"/>
          <ac:picMkLst>
            <pc:docMk/>
            <pc:sldMk cId="4009528690" sldId="2142534457"/>
            <ac:picMk id="320" creationId="{F532D3EE-D45E-7D9C-BC02-C5F927A94646}"/>
          </ac:picMkLst>
        </pc:picChg>
        <pc:picChg chg="mod">
          <ac:chgData name="坂上　正人" userId="de84e2de-cc80-4e5f-88eb-721cffe1f0a2" providerId="ADAL" clId="{EA295599-5BF6-4EED-B61D-ADC02132DD58}" dt="2024-06-08T15:49:13.514" v="12835" actId="165"/>
          <ac:picMkLst>
            <pc:docMk/>
            <pc:sldMk cId="4009528690" sldId="2142534457"/>
            <ac:picMk id="321" creationId="{66FFC75C-9A6F-FE80-C327-FDF13E64D647}"/>
          </ac:picMkLst>
        </pc:picChg>
        <pc:picChg chg="mod">
          <ac:chgData name="坂上　正人" userId="de84e2de-cc80-4e5f-88eb-721cffe1f0a2" providerId="ADAL" clId="{EA295599-5BF6-4EED-B61D-ADC02132DD58}" dt="2024-06-08T15:49:13.514" v="12835" actId="165"/>
          <ac:picMkLst>
            <pc:docMk/>
            <pc:sldMk cId="4009528690" sldId="2142534457"/>
            <ac:picMk id="322" creationId="{9BE320B0-5F55-158C-05E7-143D0C1BAE75}"/>
          </ac:picMkLst>
        </pc:picChg>
        <pc:picChg chg="mod">
          <ac:chgData name="坂上　正人" userId="de84e2de-cc80-4e5f-88eb-721cffe1f0a2" providerId="ADAL" clId="{EA295599-5BF6-4EED-B61D-ADC02132DD58}" dt="2024-06-08T15:49:13.514" v="12835" actId="165"/>
          <ac:picMkLst>
            <pc:docMk/>
            <pc:sldMk cId="4009528690" sldId="2142534457"/>
            <ac:picMk id="324" creationId="{E8F6D713-6135-B844-B8B0-B4E28D94EF4B}"/>
          </ac:picMkLst>
        </pc:picChg>
        <pc:picChg chg="mod">
          <ac:chgData name="坂上　正人" userId="de84e2de-cc80-4e5f-88eb-721cffe1f0a2" providerId="ADAL" clId="{EA295599-5BF6-4EED-B61D-ADC02132DD58}" dt="2024-06-08T15:49:13.514" v="12835" actId="165"/>
          <ac:picMkLst>
            <pc:docMk/>
            <pc:sldMk cId="4009528690" sldId="2142534457"/>
            <ac:picMk id="325" creationId="{5C99610F-01F5-CE0B-557F-1BE87A7DB71C}"/>
          </ac:picMkLst>
        </pc:picChg>
        <pc:picChg chg="mod">
          <ac:chgData name="坂上　正人" userId="de84e2de-cc80-4e5f-88eb-721cffe1f0a2" providerId="ADAL" clId="{EA295599-5BF6-4EED-B61D-ADC02132DD58}" dt="2024-06-08T15:49:13.514" v="12835" actId="165"/>
          <ac:picMkLst>
            <pc:docMk/>
            <pc:sldMk cId="4009528690" sldId="2142534457"/>
            <ac:picMk id="326" creationId="{A88BB767-B79B-F1C8-028A-00360BF1A1BE}"/>
          </ac:picMkLst>
        </pc:picChg>
        <pc:picChg chg="mod">
          <ac:chgData name="坂上　正人" userId="de84e2de-cc80-4e5f-88eb-721cffe1f0a2" providerId="ADAL" clId="{EA295599-5BF6-4EED-B61D-ADC02132DD58}" dt="2024-06-08T15:49:13.514" v="12835" actId="165"/>
          <ac:picMkLst>
            <pc:docMk/>
            <pc:sldMk cId="4009528690" sldId="2142534457"/>
            <ac:picMk id="328" creationId="{43A333FC-F873-456E-8F1C-B8296B1957B0}"/>
          </ac:picMkLst>
        </pc:picChg>
        <pc:picChg chg="mod">
          <ac:chgData name="坂上　正人" userId="de84e2de-cc80-4e5f-88eb-721cffe1f0a2" providerId="ADAL" clId="{EA295599-5BF6-4EED-B61D-ADC02132DD58}" dt="2024-06-08T15:49:13.514" v="12835" actId="165"/>
          <ac:picMkLst>
            <pc:docMk/>
            <pc:sldMk cId="4009528690" sldId="2142534457"/>
            <ac:picMk id="329" creationId="{508E9D3E-8BF1-AA39-E4D7-03E671E94F14}"/>
          </ac:picMkLst>
        </pc:picChg>
        <pc:picChg chg="mod">
          <ac:chgData name="坂上　正人" userId="de84e2de-cc80-4e5f-88eb-721cffe1f0a2" providerId="ADAL" clId="{EA295599-5BF6-4EED-B61D-ADC02132DD58}" dt="2024-06-08T15:52:21.330" v="12914" actId="165"/>
          <ac:picMkLst>
            <pc:docMk/>
            <pc:sldMk cId="4009528690" sldId="2142534457"/>
            <ac:picMk id="332" creationId="{7520BC87-74AD-429A-70EF-9E9D5108D0C2}"/>
          </ac:picMkLst>
        </pc:picChg>
        <pc:picChg chg="mod">
          <ac:chgData name="坂上　正人" userId="de84e2de-cc80-4e5f-88eb-721cffe1f0a2" providerId="ADAL" clId="{EA295599-5BF6-4EED-B61D-ADC02132DD58}" dt="2024-06-08T15:52:21.330" v="12914" actId="165"/>
          <ac:picMkLst>
            <pc:docMk/>
            <pc:sldMk cId="4009528690" sldId="2142534457"/>
            <ac:picMk id="333" creationId="{C3208012-EA2A-CF80-C715-2B82C34B143B}"/>
          </ac:picMkLst>
        </pc:picChg>
        <pc:picChg chg="mod">
          <ac:chgData name="坂上　正人" userId="de84e2de-cc80-4e5f-88eb-721cffe1f0a2" providerId="ADAL" clId="{EA295599-5BF6-4EED-B61D-ADC02132DD58}" dt="2024-06-08T15:52:21.330" v="12914" actId="165"/>
          <ac:picMkLst>
            <pc:docMk/>
            <pc:sldMk cId="4009528690" sldId="2142534457"/>
            <ac:picMk id="334" creationId="{2B0F5F41-43E6-C22D-C966-B72A55DC5674}"/>
          </ac:picMkLst>
        </pc:picChg>
        <pc:picChg chg="mod">
          <ac:chgData name="坂上　正人" userId="de84e2de-cc80-4e5f-88eb-721cffe1f0a2" providerId="ADAL" clId="{EA295599-5BF6-4EED-B61D-ADC02132DD58}" dt="2024-06-08T15:52:21.330" v="12914" actId="165"/>
          <ac:picMkLst>
            <pc:docMk/>
            <pc:sldMk cId="4009528690" sldId="2142534457"/>
            <ac:picMk id="335" creationId="{5236A3D1-C3B5-518D-235A-0B37126046CE}"/>
          </ac:picMkLst>
        </pc:picChg>
        <pc:picChg chg="mod">
          <ac:chgData name="坂上　正人" userId="de84e2de-cc80-4e5f-88eb-721cffe1f0a2" providerId="ADAL" clId="{EA295599-5BF6-4EED-B61D-ADC02132DD58}" dt="2024-06-08T15:52:21.330" v="12914" actId="165"/>
          <ac:picMkLst>
            <pc:docMk/>
            <pc:sldMk cId="4009528690" sldId="2142534457"/>
            <ac:picMk id="336" creationId="{5052B5EE-058B-1DAE-1079-9F538BAE88E1}"/>
          </ac:picMkLst>
        </pc:picChg>
        <pc:picChg chg="mod">
          <ac:chgData name="坂上　正人" userId="de84e2de-cc80-4e5f-88eb-721cffe1f0a2" providerId="ADAL" clId="{EA295599-5BF6-4EED-B61D-ADC02132DD58}" dt="2024-06-08T15:25:26.470" v="11711"/>
          <ac:picMkLst>
            <pc:docMk/>
            <pc:sldMk cId="4009528690" sldId="2142534457"/>
            <ac:picMk id="339" creationId="{DB91210B-1D44-04B2-4223-613F5A6C2B72}"/>
          </ac:picMkLst>
        </pc:picChg>
        <pc:picChg chg="mod">
          <ac:chgData name="坂上　正人" userId="de84e2de-cc80-4e5f-88eb-721cffe1f0a2" providerId="ADAL" clId="{EA295599-5BF6-4EED-B61D-ADC02132DD58}" dt="2024-06-08T15:25:26.470" v="11711"/>
          <ac:picMkLst>
            <pc:docMk/>
            <pc:sldMk cId="4009528690" sldId="2142534457"/>
            <ac:picMk id="343" creationId="{30FB72EB-1A26-58B6-9642-C6A3089FE58D}"/>
          </ac:picMkLst>
        </pc:picChg>
        <pc:picChg chg="mod">
          <ac:chgData name="坂上　正人" userId="de84e2de-cc80-4e5f-88eb-721cffe1f0a2" providerId="ADAL" clId="{EA295599-5BF6-4EED-B61D-ADC02132DD58}" dt="2024-06-08T15:25:26.470" v="11711"/>
          <ac:picMkLst>
            <pc:docMk/>
            <pc:sldMk cId="4009528690" sldId="2142534457"/>
            <ac:picMk id="346" creationId="{5AF2CF09-20CB-D652-D8EA-299ECBBA62E4}"/>
          </ac:picMkLst>
        </pc:picChg>
        <pc:picChg chg="mod">
          <ac:chgData name="坂上　正人" userId="de84e2de-cc80-4e5f-88eb-721cffe1f0a2" providerId="ADAL" clId="{EA295599-5BF6-4EED-B61D-ADC02132DD58}" dt="2024-06-08T15:25:26.470" v="11711"/>
          <ac:picMkLst>
            <pc:docMk/>
            <pc:sldMk cId="4009528690" sldId="2142534457"/>
            <ac:picMk id="349" creationId="{52986F54-4437-C0DC-98D9-A420315DC333}"/>
          </ac:picMkLst>
        </pc:picChg>
        <pc:picChg chg="mod">
          <ac:chgData name="坂上　正人" userId="de84e2de-cc80-4e5f-88eb-721cffe1f0a2" providerId="ADAL" clId="{EA295599-5BF6-4EED-B61D-ADC02132DD58}" dt="2024-06-08T15:52:21.330" v="12914" actId="165"/>
          <ac:picMkLst>
            <pc:docMk/>
            <pc:sldMk cId="4009528690" sldId="2142534457"/>
            <ac:picMk id="361" creationId="{BB9EAE13-C5F8-AA11-F18F-29F7B4515308}"/>
          </ac:picMkLst>
        </pc:picChg>
        <pc:picChg chg="mod">
          <ac:chgData name="坂上　正人" userId="de84e2de-cc80-4e5f-88eb-721cffe1f0a2" providerId="ADAL" clId="{EA295599-5BF6-4EED-B61D-ADC02132DD58}" dt="2024-06-08T15:52:21.330" v="12914" actId="165"/>
          <ac:picMkLst>
            <pc:docMk/>
            <pc:sldMk cId="4009528690" sldId="2142534457"/>
            <ac:picMk id="362" creationId="{1A3B919F-DAE6-7CA0-C00B-D467F108E1D8}"/>
          </ac:picMkLst>
        </pc:picChg>
        <pc:picChg chg="mod">
          <ac:chgData name="坂上　正人" userId="de84e2de-cc80-4e5f-88eb-721cffe1f0a2" providerId="ADAL" clId="{EA295599-5BF6-4EED-B61D-ADC02132DD58}" dt="2024-06-08T15:52:21.330" v="12914" actId="165"/>
          <ac:picMkLst>
            <pc:docMk/>
            <pc:sldMk cId="4009528690" sldId="2142534457"/>
            <ac:picMk id="363" creationId="{19519869-718E-0959-967F-35657CB31D1F}"/>
          </ac:picMkLst>
        </pc:picChg>
        <pc:picChg chg="mod">
          <ac:chgData name="坂上　正人" userId="de84e2de-cc80-4e5f-88eb-721cffe1f0a2" providerId="ADAL" clId="{EA295599-5BF6-4EED-B61D-ADC02132DD58}" dt="2024-06-08T15:52:21.330" v="12914" actId="165"/>
          <ac:picMkLst>
            <pc:docMk/>
            <pc:sldMk cId="4009528690" sldId="2142534457"/>
            <ac:picMk id="364" creationId="{2DDECD4B-D66B-BBE3-DC68-F2EDAFF74C17}"/>
          </ac:picMkLst>
        </pc:picChg>
        <pc:picChg chg="mod">
          <ac:chgData name="坂上　正人" userId="de84e2de-cc80-4e5f-88eb-721cffe1f0a2" providerId="ADAL" clId="{EA295599-5BF6-4EED-B61D-ADC02132DD58}" dt="2024-06-08T15:52:21.330" v="12914" actId="165"/>
          <ac:picMkLst>
            <pc:docMk/>
            <pc:sldMk cId="4009528690" sldId="2142534457"/>
            <ac:picMk id="367" creationId="{C30FF6E5-D7C5-F508-D586-0B2261DC47B8}"/>
          </ac:picMkLst>
        </pc:picChg>
        <pc:picChg chg="mod">
          <ac:chgData name="坂上　正人" userId="de84e2de-cc80-4e5f-88eb-721cffe1f0a2" providerId="ADAL" clId="{EA295599-5BF6-4EED-B61D-ADC02132DD58}" dt="2024-06-08T15:52:21.330" v="12914" actId="165"/>
          <ac:picMkLst>
            <pc:docMk/>
            <pc:sldMk cId="4009528690" sldId="2142534457"/>
            <ac:picMk id="371" creationId="{7125703A-9C43-6030-815F-98F6A8E0E313}"/>
          </ac:picMkLst>
        </pc:picChg>
        <pc:picChg chg="mod">
          <ac:chgData name="坂上　正人" userId="de84e2de-cc80-4e5f-88eb-721cffe1f0a2" providerId="ADAL" clId="{EA295599-5BF6-4EED-B61D-ADC02132DD58}" dt="2024-06-08T15:52:21.330" v="12914" actId="165"/>
          <ac:picMkLst>
            <pc:docMk/>
            <pc:sldMk cId="4009528690" sldId="2142534457"/>
            <ac:picMk id="372" creationId="{24B4260A-B04B-C903-4E9B-CED0E0992504}"/>
          </ac:picMkLst>
        </pc:picChg>
        <pc:picChg chg="mod">
          <ac:chgData name="坂上　正人" userId="de84e2de-cc80-4e5f-88eb-721cffe1f0a2" providerId="ADAL" clId="{EA295599-5BF6-4EED-B61D-ADC02132DD58}" dt="2024-06-08T15:52:21.330" v="12914" actId="165"/>
          <ac:picMkLst>
            <pc:docMk/>
            <pc:sldMk cId="4009528690" sldId="2142534457"/>
            <ac:picMk id="373" creationId="{A9B6FBDF-F3D0-68EE-7F1A-DA9CB077AFAE}"/>
          </ac:picMkLst>
        </pc:picChg>
        <pc:picChg chg="mod">
          <ac:chgData name="坂上　正人" userId="de84e2de-cc80-4e5f-88eb-721cffe1f0a2" providerId="ADAL" clId="{EA295599-5BF6-4EED-B61D-ADC02132DD58}" dt="2024-06-08T15:52:21.330" v="12914" actId="165"/>
          <ac:picMkLst>
            <pc:docMk/>
            <pc:sldMk cId="4009528690" sldId="2142534457"/>
            <ac:picMk id="374" creationId="{52D5F09F-C0C3-2F4B-5F6C-0EC31DF81218}"/>
          </ac:picMkLst>
        </pc:picChg>
        <pc:picChg chg="mod">
          <ac:chgData name="坂上　正人" userId="de84e2de-cc80-4e5f-88eb-721cffe1f0a2" providerId="ADAL" clId="{EA295599-5BF6-4EED-B61D-ADC02132DD58}" dt="2024-06-08T15:52:21.330" v="12914" actId="165"/>
          <ac:picMkLst>
            <pc:docMk/>
            <pc:sldMk cId="4009528690" sldId="2142534457"/>
            <ac:picMk id="375" creationId="{44897D89-A7C9-DE22-394A-3265ACF553A6}"/>
          </ac:picMkLst>
        </pc:picChg>
        <pc:picChg chg="mod">
          <ac:chgData name="坂上　正人" userId="de84e2de-cc80-4e5f-88eb-721cffe1f0a2" providerId="ADAL" clId="{EA295599-5BF6-4EED-B61D-ADC02132DD58}" dt="2024-06-08T15:52:21.330" v="12914" actId="165"/>
          <ac:picMkLst>
            <pc:docMk/>
            <pc:sldMk cId="4009528690" sldId="2142534457"/>
            <ac:picMk id="378" creationId="{52212C1E-6197-C87D-B0BC-ACD4212F5F17}"/>
          </ac:picMkLst>
        </pc:picChg>
        <pc:picChg chg="mod">
          <ac:chgData name="坂上　正人" userId="de84e2de-cc80-4e5f-88eb-721cffe1f0a2" providerId="ADAL" clId="{EA295599-5BF6-4EED-B61D-ADC02132DD58}" dt="2024-06-08T15:52:21.330" v="12914" actId="165"/>
          <ac:picMkLst>
            <pc:docMk/>
            <pc:sldMk cId="4009528690" sldId="2142534457"/>
            <ac:picMk id="379" creationId="{6F93313E-24CC-C177-4759-E6569EDEBE6C}"/>
          </ac:picMkLst>
        </pc:picChg>
        <pc:picChg chg="mod">
          <ac:chgData name="坂上　正人" userId="de84e2de-cc80-4e5f-88eb-721cffe1f0a2" providerId="ADAL" clId="{EA295599-5BF6-4EED-B61D-ADC02132DD58}" dt="2024-06-08T15:52:21.330" v="12914" actId="165"/>
          <ac:picMkLst>
            <pc:docMk/>
            <pc:sldMk cId="4009528690" sldId="2142534457"/>
            <ac:picMk id="380" creationId="{E9999A5B-3785-E2C2-7B74-D97EC657B4F1}"/>
          </ac:picMkLst>
        </pc:picChg>
        <pc:picChg chg="mod">
          <ac:chgData name="坂上　正人" userId="de84e2de-cc80-4e5f-88eb-721cffe1f0a2" providerId="ADAL" clId="{EA295599-5BF6-4EED-B61D-ADC02132DD58}" dt="2024-06-08T15:52:21.330" v="12914" actId="165"/>
          <ac:picMkLst>
            <pc:docMk/>
            <pc:sldMk cId="4009528690" sldId="2142534457"/>
            <ac:picMk id="381" creationId="{0168184A-C1E2-77F3-7EE4-5CF5F5B76F12}"/>
          </ac:picMkLst>
        </pc:picChg>
        <pc:picChg chg="mod">
          <ac:chgData name="坂上　正人" userId="de84e2de-cc80-4e5f-88eb-721cffe1f0a2" providerId="ADAL" clId="{EA295599-5BF6-4EED-B61D-ADC02132DD58}" dt="2024-06-08T15:52:21.330" v="12914" actId="165"/>
          <ac:picMkLst>
            <pc:docMk/>
            <pc:sldMk cId="4009528690" sldId="2142534457"/>
            <ac:picMk id="382" creationId="{40E99D27-FC92-71DD-23E0-30198A35638A}"/>
          </ac:picMkLst>
        </pc:picChg>
      </pc:sldChg>
      <pc:sldChg chg="addSp delSp modSp add mod">
        <pc:chgData name="坂上　正人" userId="de84e2de-cc80-4e5f-88eb-721cffe1f0a2" providerId="ADAL" clId="{EA295599-5BF6-4EED-B61D-ADC02132DD58}" dt="2024-06-04T02:19:57.699" v="9623" actId="165"/>
        <pc:sldMkLst>
          <pc:docMk/>
          <pc:sldMk cId="3377699950" sldId="2142534458"/>
        </pc:sldMkLst>
        <pc:spChg chg="mod topLvl">
          <ac:chgData name="坂上　正人" userId="de84e2de-cc80-4e5f-88eb-721cffe1f0a2" providerId="ADAL" clId="{EA295599-5BF6-4EED-B61D-ADC02132DD58}" dt="2024-06-04T02:19:55.732" v="9622" actId="165"/>
          <ac:spMkLst>
            <pc:docMk/>
            <pc:sldMk cId="3377699950" sldId="2142534458"/>
            <ac:spMk id="30" creationId="{93447CA9-FCEF-A763-9B96-526584DAAEEA}"/>
          </ac:spMkLst>
        </pc:spChg>
        <pc:spChg chg="mod">
          <ac:chgData name="坂上　正人" userId="de84e2de-cc80-4e5f-88eb-721cffe1f0a2" providerId="ADAL" clId="{EA295599-5BF6-4EED-B61D-ADC02132DD58}" dt="2024-06-04T02:19:57.699" v="9623" actId="165"/>
          <ac:spMkLst>
            <pc:docMk/>
            <pc:sldMk cId="3377699950" sldId="2142534458"/>
            <ac:spMk id="331" creationId="{11DC0835-BFB5-01F2-0ECA-97F3DBA077A0}"/>
          </ac:spMkLst>
        </pc:spChg>
        <pc:spChg chg="mod">
          <ac:chgData name="坂上　正人" userId="de84e2de-cc80-4e5f-88eb-721cffe1f0a2" providerId="ADAL" clId="{EA295599-5BF6-4EED-B61D-ADC02132DD58}" dt="2024-06-03T09:48:48.242" v="4997"/>
          <ac:spMkLst>
            <pc:docMk/>
            <pc:sldMk cId="3377699950" sldId="2142534458"/>
            <ac:spMk id="338" creationId="{00000000-0000-0000-0000-000000000000}"/>
          </ac:spMkLst>
        </pc:spChg>
        <pc:spChg chg="mod topLvl">
          <ac:chgData name="坂上　正人" userId="de84e2de-cc80-4e5f-88eb-721cffe1f0a2" providerId="ADAL" clId="{EA295599-5BF6-4EED-B61D-ADC02132DD58}" dt="2024-06-04T02:19:57.699" v="9623" actId="165"/>
          <ac:spMkLst>
            <pc:docMk/>
            <pc:sldMk cId="3377699950" sldId="2142534458"/>
            <ac:spMk id="358" creationId="{531BAFD3-788B-1CB9-251C-1B41F4A17648}"/>
          </ac:spMkLst>
        </pc:spChg>
        <pc:spChg chg="mod">
          <ac:chgData name="坂上　正人" userId="de84e2de-cc80-4e5f-88eb-721cffe1f0a2" providerId="ADAL" clId="{EA295599-5BF6-4EED-B61D-ADC02132DD58}" dt="2024-06-04T02:19:57.699" v="9623" actId="165"/>
          <ac:spMkLst>
            <pc:docMk/>
            <pc:sldMk cId="3377699950" sldId="2142534458"/>
            <ac:spMk id="360" creationId="{B1893250-57B4-5240-8CE8-DB32F525BD4B}"/>
          </ac:spMkLst>
        </pc:spChg>
        <pc:spChg chg="mod">
          <ac:chgData name="坂上　正人" userId="de84e2de-cc80-4e5f-88eb-721cffe1f0a2" providerId="ADAL" clId="{EA295599-5BF6-4EED-B61D-ADC02132DD58}" dt="2024-06-04T02:19:57.699" v="9623" actId="165"/>
          <ac:spMkLst>
            <pc:docMk/>
            <pc:sldMk cId="3377699950" sldId="2142534458"/>
            <ac:spMk id="370" creationId="{3B180EF5-7F7B-FE2A-8778-5FBC1C719B5D}"/>
          </ac:spMkLst>
        </pc:spChg>
        <pc:spChg chg="mod">
          <ac:chgData name="坂上　正人" userId="de84e2de-cc80-4e5f-88eb-721cffe1f0a2" providerId="ADAL" clId="{EA295599-5BF6-4EED-B61D-ADC02132DD58}" dt="2024-06-04T02:19:57.699" v="9623" actId="165"/>
          <ac:spMkLst>
            <pc:docMk/>
            <pc:sldMk cId="3377699950" sldId="2142534458"/>
            <ac:spMk id="377" creationId="{A604C91D-B2FD-3DE4-B327-A37C454A222E}"/>
          </ac:spMkLst>
        </pc:spChg>
        <pc:spChg chg="mod topLvl">
          <ac:chgData name="坂上　正人" userId="de84e2de-cc80-4e5f-88eb-721cffe1f0a2" providerId="ADAL" clId="{EA295599-5BF6-4EED-B61D-ADC02132DD58}" dt="2024-06-04T02:19:57.699" v="9623" actId="165"/>
          <ac:spMkLst>
            <pc:docMk/>
            <pc:sldMk cId="3377699950" sldId="2142534458"/>
            <ac:spMk id="384" creationId="{FB51D987-0E1C-4DB2-7DB9-B8DCC9FC8C50}"/>
          </ac:spMkLst>
        </pc:spChg>
        <pc:spChg chg="mod topLvl">
          <ac:chgData name="坂上　正人" userId="de84e2de-cc80-4e5f-88eb-721cffe1f0a2" providerId="ADAL" clId="{EA295599-5BF6-4EED-B61D-ADC02132DD58}" dt="2024-06-04T02:19:55.732" v="9622" actId="165"/>
          <ac:spMkLst>
            <pc:docMk/>
            <pc:sldMk cId="3377699950" sldId="2142534458"/>
            <ac:spMk id="387" creationId="{2C366EC2-A9FE-EB92-2135-F18F6FC7F6AF}"/>
          </ac:spMkLst>
        </pc:spChg>
        <pc:grpChg chg="add del mod">
          <ac:chgData name="坂上　正人" userId="de84e2de-cc80-4e5f-88eb-721cffe1f0a2" providerId="ADAL" clId="{EA295599-5BF6-4EED-B61D-ADC02132DD58}" dt="2024-06-04T02:19:55.732" v="9622" actId="165"/>
          <ac:grpSpMkLst>
            <pc:docMk/>
            <pc:sldMk cId="3377699950" sldId="2142534458"/>
            <ac:grpSpMk id="3" creationId="{38424186-CB1C-E4EB-DDB2-2B7D76830E78}"/>
          </ac:grpSpMkLst>
        </pc:grpChg>
        <pc:grpChg chg="del mod topLvl">
          <ac:chgData name="坂上　正人" userId="de84e2de-cc80-4e5f-88eb-721cffe1f0a2" providerId="ADAL" clId="{EA295599-5BF6-4EED-B61D-ADC02132DD58}" dt="2024-06-04T02:19:57.699" v="9623" actId="165"/>
          <ac:grpSpMkLst>
            <pc:docMk/>
            <pc:sldMk cId="3377699950" sldId="2142534458"/>
            <ac:grpSpMk id="13" creationId="{77B110B1-10A6-7AFC-C68E-115837894A04}"/>
          </ac:grpSpMkLst>
        </pc:grpChg>
        <pc:grpChg chg="mod topLvl">
          <ac:chgData name="坂上　正人" userId="de84e2de-cc80-4e5f-88eb-721cffe1f0a2" providerId="ADAL" clId="{EA295599-5BF6-4EED-B61D-ADC02132DD58}" dt="2024-06-04T02:19:57.699" v="9623" actId="165"/>
          <ac:grpSpMkLst>
            <pc:docMk/>
            <pc:sldMk cId="3377699950" sldId="2142534458"/>
            <ac:grpSpMk id="330" creationId="{18E668FD-3BB7-C5A0-A358-3381FA29ED75}"/>
          </ac:grpSpMkLst>
        </pc:grpChg>
        <pc:grpChg chg="mod topLvl">
          <ac:chgData name="坂上　正人" userId="de84e2de-cc80-4e5f-88eb-721cffe1f0a2" providerId="ADAL" clId="{EA295599-5BF6-4EED-B61D-ADC02132DD58}" dt="2024-06-04T02:19:57.699" v="9623" actId="165"/>
          <ac:grpSpMkLst>
            <pc:docMk/>
            <pc:sldMk cId="3377699950" sldId="2142534458"/>
            <ac:grpSpMk id="359" creationId="{66438D2A-4953-6EEA-5009-7669D5F865F2}"/>
          </ac:grpSpMkLst>
        </pc:grpChg>
        <pc:grpChg chg="mod topLvl">
          <ac:chgData name="坂上　正人" userId="de84e2de-cc80-4e5f-88eb-721cffe1f0a2" providerId="ADAL" clId="{EA295599-5BF6-4EED-B61D-ADC02132DD58}" dt="2024-06-04T02:19:57.699" v="9623" actId="165"/>
          <ac:grpSpMkLst>
            <pc:docMk/>
            <pc:sldMk cId="3377699950" sldId="2142534458"/>
            <ac:grpSpMk id="369" creationId="{0F894C0D-4AB9-E0CA-A1D6-A707FDD5208A}"/>
          </ac:grpSpMkLst>
        </pc:grpChg>
        <pc:grpChg chg="mod topLvl">
          <ac:chgData name="坂上　正人" userId="de84e2de-cc80-4e5f-88eb-721cffe1f0a2" providerId="ADAL" clId="{EA295599-5BF6-4EED-B61D-ADC02132DD58}" dt="2024-06-04T02:19:57.699" v="9623" actId="165"/>
          <ac:grpSpMkLst>
            <pc:docMk/>
            <pc:sldMk cId="3377699950" sldId="2142534458"/>
            <ac:grpSpMk id="376" creationId="{53F084A4-201C-86AD-E00A-D03A9F1779D2}"/>
          </ac:grpSpMkLst>
        </pc:grpChg>
        <pc:picChg chg="mod">
          <ac:chgData name="坂上　正人" userId="de84e2de-cc80-4e5f-88eb-721cffe1f0a2" providerId="ADAL" clId="{EA295599-5BF6-4EED-B61D-ADC02132DD58}" dt="2024-06-04T02:19:57.699" v="9623" actId="165"/>
          <ac:picMkLst>
            <pc:docMk/>
            <pc:sldMk cId="3377699950" sldId="2142534458"/>
            <ac:picMk id="332" creationId="{7520BC87-74AD-429A-70EF-9E9D5108D0C2}"/>
          </ac:picMkLst>
        </pc:picChg>
        <pc:picChg chg="mod">
          <ac:chgData name="坂上　正人" userId="de84e2de-cc80-4e5f-88eb-721cffe1f0a2" providerId="ADAL" clId="{EA295599-5BF6-4EED-B61D-ADC02132DD58}" dt="2024-06-04T02:19:57.699" v="9623" actId="165"/>
          <ac:picMkLst>
            <pc:docMk/>
            <pc:sldMk cId="3377699950" sldId="2142534458"/>
            <ac:picMk id="333" creationId="{C3208012-EA2A-CF80-C715-2B82C34B143B}"/>
          </ac:picMkLst>
        </pc:picChg>
        <pc:picChg chg="mod">
          <ac:chgData name="坂上　正人" userId="de84e2de-cc80-4e5f-88eb-721cffe1f0a2" providerId="ADAL" clId="{EA295599-5BF6-4EED-B61D-ADC02132DD58}" dt="2024-06-04T02:19:57.699" v="9623" actId="165"/>
          <ac:picMkLst>
            <pc:docMk/>
            <pc:sldMk cId="3377699950" sldId="2142534458"/>
            <ac:picMk id="334" creationId="{2B0F5F41-43E6-C22D-C966-B72A55DC5674}"/>
          </ac:picMkLst>
        </pc:picChg>
        <pc:picChg chg="mod">
          <ac:chgData name="坂上　正人" userId="de84e2de-cc80-4e5f-88eb-721cffe1f0a2" providerId="ADAL" clId="{EA295599-5BF6-4EED-B61D-ADC02132DD58}" dt="2024-06-04T02:19:57.699" v="9623" actId="165"/>
          <ac:picMkLst>
            <pc:docMk/>
            <pc:sldMk cId="3377699950" sldId="2142534458"/>
            <ac:picMk id="335" creationId="{5236A3D1-C3B5-518D-235A-0B37126046CE}"/>
          </ac:picMkLst>
        </pc:picChg>
        <pc:picChg chg="mod">
          <ac:chgData name="坂上　正人" userId="de84e2de-cc80-4e5f-88eb-721cffe1f0a2" providerId="ADAL" clId="{EA295599-5BF6-4EED-B61D-ADC02132DD58}" dt="2024-06-04T02:19:57.699" v="9623" actId="165"/>
          <ac:picMkLst>
            <pc:docMk/>
            <pc:sldMk cId="3377699950" sldId="2142534458"/>
            <ac:picMk id="336" creationId="{5052B5EE-058B-1DAE-1079-9F538BAE88E1}"/>
          </ac:picMkLst>
        </pc:picChg>
        <pc:picChg chg="mod">
          <ac:chgData name="坂上　正人" userId="de84e2de-cc80-4e5f-88eb-721cffe1f0a2" providerId="ADAL" clId="{EA295599-5BF6-4EED-B61D-ADC02132DD58}" dt="2024-06-04T02:19:57.699" v="9623" actId="165"/>
          <ac:picMkLst>
            <pc:docMk/>
            <pc:sldMk cId="3377699950" sldId="2142534458"/>
            <ac:picMk id="361" creationId="{BB9EAE13-C5F8-AA11-F18F-29F7B4515308}"/>
          </ac:picMkLst>
        </pc:picChg>
        <pc:picChg chg="mod">
          <ac:chgData name="坂上　正人" userId="de84e2de-cc80-4e5f-88eb-721cffe1f0a2" providerId="ADAL" clId="{EA295599-5BF6-4EED-B61D-ADC02132DD58}" dt="2024-06-04T02:19:57.699" v="9623" actId="165"/>
          <ac:picMkLst>
            <pc:docMk/>
            <pc:sldMk cId="3377699950" sldId="2142534458"/>
            <ac:picMk id="362" creationId="{1A3B919F-DAE6-7CA0-C00B-D467F108E1D8}"/>
          </ac:picMkLst>
        </pc:picChg>
        <pc:picChg chg="mod">
          <ac:chgData name="坂上　正人" userId="de84e2de-cc80-4e5f-88eb-721cffe1f0a2" providerId="ADAL" clId="{EA295599-5BF6-4EED-B61D-ADC02132DD58}" dt="2024-06-04T02:19:57.699" v="9623" actId="165"/>
          <ac:picMkLst>
            <pc:docMk/>
            <pc:sldMk cId="3377699950" sldId="2142534458"/>
            <ac:picMk id="363" creationId="{19519869-718E-0959-967F-35657CB31D1F}"/>
          </ac:picMkLst>
        </pc:picChg>
        <pc:picChg chg="mod">
          <ac:chgData name="坂上　正人" userId="de84e2de-cc80-4e5f-88eb-721cffe1f0a2" providerId="ADAL" clId="{EA295599-5BF6-4EED-B61D-ADC02132DD58}" dt="2024-06-04T02:19:57.699" v="9623" actId="165"/>
          <ac:picMkLst>
            <pc:docMk/>
            <pc:sldMk cId="3377699950" sldId="2142534458"/>
            <ac:picMk id="364" creationId="{2DDECD4B-D66B-BBE3-DC68-F2EDAFF74C17}"/>
          </ac:picMkLst>
        </pc:picChg>
        <pc:picChg chg="mod">
          <ac:chgData name="坂上　正人" userId="de84e2de-cc80-4e5f-88eb-721cffe1f0a2" providerId="ADAL" clId="{EA295599-5BF6-4EED-B61D-ADC02132DD58}" dt="2024-06-04T02:19:57.699" v="9623" actId="165"/>
          <ac:picMkLst>
            <pc:docMk/>
            <pc:sldMk cId="3377699950" sldId="2142534458"/>
            <ac:picMk id="367" creationId="{C30FF6E5-D7C5-F508-D586-0B2261DC47B8}"/>
          </ac:picMkLst>
        </pc:picChg>
        <pc:picChg chg="mod">
          <ac:chgData name="坂上　正人" userId="de84e2de-cc80-4e5f-88eb-721cffe1f0a2" providerId="ADAL" clId="{EA295599-5BF6-4EED-B61D-ADC02132DD58}" dt="2024-06-04T02:19:57.699" v="9623" actId="165"/>
          <ac:picMkLst>
            <pc:docMk/>
            <pc:sldMk cId="3377699950" sldId="2142534458"/>
            <ac:picMk id="371" creationId="{7125703A-9C43-6030-815F-98F6A8E0E313}"/>
          </ac:picMkLst>
        </pc:picChg>
        <pc:picChg chg="mod">
          <ac:chgData name="坂上　正人" userId="de84e2de-cc80-4e5f-88eb-721cffe1f0a2" providerId="ADAL" clId="{EA295599-5BF6-4EED-B61D-ADC02132DD58}" dt="2024-06-04T02:19:57.699" v="9623" actId="165"/>
          <ac:picMkLst>
            <pc:docMk/>
            <pc:sldMk cId="3377699950" sldId="2142534458"/>
            <ac:picMk id="372" creationId="{24B4260A-B04B-C903-4E9B-CED0E0992504}"/>
          </ac:picMkLst>
        </pc:picChg>
        <pc:picChg chg="mod">
          <ac:chgData name="坂上　正人" userId="de84e2de-cc80-4e5f-88eb-721cffe1f0a2" providerId="ADAL" clId="{EA295599-5BF6-4EED-B61D-ADC02132DD58}" dt="2024-06-04T02:19:57.699" v="9623" actId="165"/>
          <ac:picMkLst>
            <pc:docMk/>
            <pc:sldMk cId="3377699950" sldId="2142534458"/>
            <ac:picMk id="373" creationId="{A9B6FBDF-F3D0-68EE-7F1A-DA9CB077AFAE}"/>
          </ac:picMkLst>
        </pc:picChg>
        <pc:picChg chg="mod">
          <ac:chgData name="坂上　正人" userId="de84e2de-cc80-4e5f-88eb-721cffe1f0a2" providerId="ADAL" clId="{EA295599-5BF6-4EED-B61D-ADC02132DD58}" dt="2024-06-04T02:19:57.699" v="9623" actId="165"/>
          <ac:picMkLst>
            <pc:docMk/>
            <pc:sldMk cId="3377699950" sldId="2142534458"/>
            <ac:picMk id="374" creationId="{52D5F09F-C0C3-2F4B-5F6C-0EC31DF81218}"/>
          </ac:picMkLst>
        </pc:picChg>
        <pc:picChg chg="mod">
          <ac:chgData name="坂上　正人" userId="de84e2de-cc80-4e5f-88eb-721cffe1f0a2" providerId="ADAL" clId="{EA295599-5BF6-4EED-B61D-ADC02132DD58}" dt="2024-06-04T02:19:57.699" v="9623" actId="165"/>
          <ac:picMkLst>
            <pc:docMk/>
            <pc:sldMk cId="3377699950" sldId="2142534458"/>
            <ac:picMk id="375" creationId="{44897D89-A7C9-DE22-394A-3265ACF553A6}"/>
          </ac:picMkLst>
        </pc:picChg>
        <pc:picChg chg="mod">
          <ac:chgData name="坂上　正人" userId="de84e2de-cc80-4e5f-88eb-721cffe1f0a2" providerId="ADAL" clId="{EA295599-5BF6-4EED-B61D-ADC02132DD58}" dt="2024-06-04T02:19:57.699" v="9623" actId="165"/>
          <ac:picMkLst>
            <pc:docMk/>
            <pc:sldMk cId="3377699950" sldId="2142534458"/>
            <ac:picMk id="378" creationId="{52212C1E-6197-C87D-B0BC-ACD4212F5F17}"/>
          </ac:picMkLst>
        </pc:picChg>
        <pc:picChg chg="mod">
          <ac:chgData name="坂上　正人" userId="de84e2de-cc80-4e5f-88eb-721cffe1f0a2" providerId="ADAL" clId="{EA295599-5BF6-4EED-B61D-ADC02132DD58}" dt="2024-06-04T02:19:57.699" v="9623" actId="165"/>
          <ac:picMkLst>
            <pc:docMk/>
            <pc:sldMk cId="3377699950" sldId="2142534458"/>
            <ac:picMk id="379" creationId="{6F93313E-24CC-C177-4759-E6569EDEBE6C}"/>
          </ac:picMkLst>
        </pc:picChg>
        <pc:picChg chg="mod">
          <ac:chgData name="坂上　正人" userId="de84e2de-cc80-4e5f-88eb-721cffe1f0a2" providerId="ADAL" clId="{EA295599-5BF6-4EED-B61D-ADC02132DD58}" dt="2024-06-04T02:19:57.699" v="9623" actId="165"/>
          <ac:picMkLst>
            <pc:docMk/>
            <pc:sldMk cId="3377699950" sldId="2142534458"/>
            <ac:picMk id="380" creationId="{E9999A5B-3785-E2C2-7B74-D97EC657B4F1}"/>
          </ac:picMkLst>
        </pc:picChg>
        <pc:picChg chg="mod">
          <ac:chgData name="坂上　正人" userId="de84e2de-cc80-4e5f-88eb-721cffe1f0a2" providerId="ADAL" clId="{EA295599-5BF6-4EED-B61D-ADC02132DD58}" dt="2024-06-04T02:19:57.699" v="9623" actId="165"/>
          <ac:picMkLst>
            <pc:docMk/>
            <pc:sldMk cId="3377699950" sldId="2142534458"/>
            <ac:picMk id="381" creationId="{0168184A-C1E2-77F3-7EE4-5CF5F5B76F12}"/>
          </ac:picMkLst>
        </pc:picChg>
        <pc:picChg chg="mod">
          <ac:chgData name="坂上　正人" userId="de84e2de-cc80-4e5f-88eb-721cffe1f0a2" providerId="ADAL" clId="{EA295599-5BF6-4EED-B61D-ADC02132DD58}" dt="2024-06-04T02:19:57.699" v="9623" actId="165"/>
          <ac:picMkLst>
            <pc:docMk/>
            <pc:sldMk cId="3377699950" sldId="2142534458"/>
            <ac:picMk id="382" creationId="{40E99D27-FC92-71DD-23E0-30198A35638A}"/>
          </ac:picMkLst>
        </pc:picChg>
      </pc:sldChg>
      <pc:sldChg chg="addSp delSp modSp add mod">
        <pc:chgData name="坂上　正人" userId="de84e2de-cc80-4e5f-88eb-721cffe1f0a2" providerId="ADAL" clId="{EA295599-5BF6-4EED-B61D-ADC02132DD58}" dt="2024-06-04T02:23:23.264" v="9781"/>
        <pc:sldMkLst>
          <pc:docMk/>
          <pc:sldMk cId="241431900" sldId="2142534459"/>
        </pc:sldMkLst>
        <pc:spChg chg="mod">
          <ac:chgData name="坂上　正人" userId="de84e2de-cc80-4e5f-88eb-721cffe1f0a2" providerId="ADAL" clId="{EA295599-5BF6-4EED-B61D-ADC02132DD58}" dt="2024-06-04T02:15:06.095" v="8614"/>
          <ac:spMkLst>
            <pc:docMk/>
            <pc:sldMk cId="241431900" sldId="2142534459"/>
            <ac:spMk id="2" creationId="{C50ED1C9-4A7A-F479-FB9E-E0AB0B581A94}"/>
          </ac:spMkLst>
        </pc:spChg>
        <pc:spChg chg="mod">
          <ac:chgData name="坂上　正人" userId="de84e2de-cc80-4e5f-88eb-721cffe1f0a2" providerId="ADAL" clId="{EA295599-5BF6-4EED-B61D-ADC02132DD58}" dt="2024-06-03T10:01:35.551" v="5880" actId="1076"/>
          <ac:spMkLst>
            <pc:docMk/>
            <pc:sldMk cId="241431900" sldId="2142534459"/>
            <ac:spMk id="5" creationId="{8183342B-25C8-1FA5-039F-75DC59BC60C3}"/>
          </ac:spMkLst>
        </pc:spChg>
        <pc:spChg chg="mod">
          <ac:chgData name="坂上　正人" userId="de84e2de-cc80-4e5f-88eb-721cffe1f0a2" providerId="ADAL" clId="{EA295599-5BF6-4EED-B61D-ADC02132DD58}" dt="2024-06-03T10:01:35.551" v="5880" actId="1076"/>
          <ac:spMkLst>
            <pc:docMk/>
            <pc:sldMk cId="241431900" sldId="2142534459"/>
            <ac:spMk id="6" creationId="{D2DCD1BD-A985-C531-70E5-353C98422145}"/>
          </ac:spMkLst>
        </pc:spChg>
        <pc:spChg chg="del mod">
          <ac:chgData name="坂上　正人" userId="de84e2de-cc80-4e5f-88eb-721cffe1f0a2" providerId="ADAL" clId="{EA295599-5BF6-4EED-B61D-ADC02132DD58}" dt="2024-06-04T02:17:06.896" v="9041" actId="478"/>
          <ac:spMkLst>
            <pc:docMk/>
            <pc:sldMk cId="241431900" sldId="2142534459"/>
            <ac:spMk id="7" creationId="{33358B64-E4A8-2EF4-24B4-5558A09B1663}"/>
          </ac:spMkLst>
        </pc:spChg>
        <pc:spChg chg="mod topLvl">
          <ac:chgData name="坂上　正人" userId="de84e2de-cc80-4e5f-88eb-721cffe1f0a2" providerId="ADAL" clId="{EA295599-5BF6-4EED-B61D-ADC02132DD58}" dt="2024-06-04T02:20:15.007" v="9630" actId="164"/>
          <ac:spMkLst>
            <pc:docMk/>
            <pc:sldMk cId="241431900" sldId="2142534459"/>
            <ac:spMk id="8" creationId="{E476910E-A471-5102-15C2-C93F46063173}"/>
          </ac:spMkLst>
        </pc:spChg>
        <pc:spChg chg="mod">
          <ac:chgData name="坂上　正人" userId="de84e2de-cc80-4e5f-88eb-721cffe1f0a2" providerId="ADAL" clId="{EA295599-5BF6-4EED-B61D-ADC02132DD58}" dt="2024-06-04T02:23:23.264" v="9781"/>
          <ac:spMkLst>
            <pc:docMk/>
            <pc:sldMk cId="241431900" sldId="2142534459"/>
            <ac:spMk id="9" creationId="{39180C41-F301-3BE3-337B-914FB78807D5}"/>
          </ac:spMkLst>
        </pc:spChg>
        <pc:spChg chg="mod topLvl">
          <ac:chgData name="坂上　正人" userId="de84e2de-cc80-4e5f-88eb-721cffe1f0a2" providerId="ADAL" clId="{EA295599-5BF6-4EED-B61D-ADC02132DD58}" dt="2024-06-04T02:20:38.381" v="9710" actId="20577"/>
          <ac:spMkLst>
            <pc:docMk/>
            <pc:sldMk cId="241431900" sldId="2142534459"/>
            <ac:spMk id="11" creationId="{8A8D5231-DBC5-1327-73A1-7EDEA8D852F5}"/>
          </ac:spMkLst>
        </pc:spChg>
        <pc:spChg chg="mod">
          <ac:chgData name="坂上　正人" userId="de84e2de-cc80-4e5f-88eb-721cffe1f0a2" providerId="ADAL" clId="{EA295599-5BF6-4EED-B61D-ADC02132DD58}" dt="2024-06-03T10:10:16.212" v="6848" actId="165"/>
          <ac:spMkLst>
            <pc:docMk/>
            <pc:sldMk cId="241431900" sldId="2142534459"/>
            <ac:spMk id="12" creationId="{6BE8EF03-BE3C-670E-F414-2014438C729C}"/>
          </ac:spMkLst>
        </pc:spChg>
        <pc:spChg chg="mod">
          <ac:chgData name="坂上　正人" userId="de84e2de-cc80-4e5f-88eb-721cffe1f0a2" providerId="ADAL" clId="{EA295599-5BF6-4EED-B61D-ADC02132DD58}" dt="2024-06-03T10:10:16.212" v="6848" actId="165"/>
          <ac:spMkLst>
            <pc:docMk/>
            <pc:sldMk cId="241431900" sldId="2142534459"/>
            <ac:spMk id="18" creationId="{586C45E0-1475-D915-5453-F356E6B5C12A}"/>
          </ac:spMkLst>
        </pc:spChg>
        <pc:spChg chg="mod">
          <ac:chgData name="坂上　正人" userId="de84e2de-cc80-4e5f-88eb-721cffe1f0a2" providerId="ADAL" clId="{EA295599-5BF6-4EED-B61D-ADC02132DD58}" dt="2024-06-03T10:10:16.212" v="6848" actId="165"/>
          <ac:spMkLst>
            <pc:docMk/>
            <pc:sldMk cId="241431900" sldId="2142534459"/>
            <ac:spMk id="19" creationId="{08AE24AF-9842-4137-0290-261146B6370E}"/>
          </ac:spMkLst>
        </pc:spChg>
        <pc:spChg chg="mod">
          <ac:chgData name="坂上　正人" userId="de84e2de-cc80-4e5f-88eb-721cffe1f0a2" providerId="ADAL" clId="{EA295599-5BF6-4EED-B61D-ADC02132DD58}" dt="2024-06-04T02:21:28.071" v="9765" actId="404"/>
          <ac:spMkLst>
            <pc:docMk/>
            <pc:sldMk cId="241431900" sldId="2142534459"/>
            <ac:spMk id="23" creationId="{995B765C-8EF2-4575-A487-03EBF1334915}"/>
          </ac:spMkLst>
        </pc:spChg>
        <pc:spChg chg="mod">
          <ac:chgData name="坂上　正人" userId="de84e2de-cc80-4e5f-88eb-721cffe1f0a2" providerId="ADAL" clId="{EA295599-5BF6-4EED-B61D-ADC02132DD58}" dt="2024-06-03T10:10:16.212" v="6848" actId="165"/>
          <ac:spMkLst>
            <pc:docMk/>
            <pc:sldMk cId="241431900" sldId="2142534459"/>
            <ac:spMk id="26" creationId="{8C987DCB-7BB0-D955-B3B5-4AD98D8E4198}"/>
          </ac:spMkLst>
        </pc:spChg>
        <pc:spChg chg="mod topLvl">
          <ac:chgData name="坂上　正人" userId="de84e2de-cc80-4e5f-88eb-721cffe1f0a2" providerId="ADAL" clId="{EA295599-5BF6-4EED-B61D-ADC02132DD58}" dt="2024-06-03T10:00:40.807" v="5878"/>
          <ac:spMkLst>
            <pc:docMk/>
            <pc:sldMk cId="241431900" sldId="2142534459"/>
            <ac:spMk id="30" creationId="{93447CA9-FCEF-A763-9B96-526584DAAEEA}"/>
          </ac:spMkLst>
        </pc:spChg>
        <pc:spChg chg="mod">
          <ac:chgData name="坂上　正人" userId="de84e2de-cc80-4e5f-88eb-721cffe1f0a2" providerId="ADAL" clId="{EA295599-5BF6-4EED-B61D-ADC02132DD58}" dt="2024-06-03T10:10:16.212" v="6848" actId="165"/>
          <ac:spMkLst>
            <pc:docMk/>
            <pc:sldMk cId="241431900" sldId="2142534459"/>
            <ac:spMk id="321" creationId="{E6D6609E-4BF1-1D2B-A507-4C4B666B0A39}"/>
          </ac:spMkLst>
        </pc:spChg>
        <pc:spChg chg="del mod">
          <ac:chgData name="坂上　正人" userId="de84e2de-cc80-4e5f-88eb-721cffe1f0a2" providerId="ADAL" clId="{EA295599-5BF6-4EED-B61D-ADC02132DD58}" dt="2024-06-04T00:59:55.214" v="8047" actId="478"/>
          <ac:spMkLst>
            <pc:docMk/>
            <pc:sldMk cId="241431900" sldId="2142534459"/>
            <ac:spMk id="327" creationId="{65F08B0C-6BB6-F546-4177-7F5795E3DB5B}"/>
          </ac:spMkLst>
        </pc:spChg>
        <pc:spChg chg="mod">
          <ac:chgData name="坂上　正人" userId="de84e2de-cc80-4e5f-88eb-721cffe1f0a2" providerId="ADAL" clId="{EA295599-5BF6-4EED-B61D-ADC02132DD58}" dt="2024-06-03T10:10:16.212" v="6848" actId="165"/>
          <ac:spMkLst>
            <pc:docMk/>
            <pc:sldMk cId="241431900" sldId="2142534459"/>
            <ac:spMk id="328" creationId="{745B01DF-218B-B429-CA8A-546B27AC872B}"/>
          </ac:spMkLst>
        </pc:spChg>
        <pc:spChg chg="mod">
          <ac:chgData name="坂上　正人" userId="de84e2de-cc80-4e5f-88eb-721cffe1f0a2" providerId="ADAL" clId="{EA295599-5BF6-4EED-B61D-ADC02132DD58}" dt="2024-06-03T10:00:35.999" v="5865" actId="165"/>
          <ac:spMkLst>
            <pc:docMk/>
            <pc:sldMk cId="241431900" sldId="2142534459"/>
            <ac:spMk id="331" creationId="{11DC0835-BFB5-01F2-0ECA-97F3DBA077A0}"/>
          </ac:spMkLst>
        </pc:spChg>
        <pc:spChg chg="mod">
          <ac:chgData name="坂上　正人" userId="de84e2de-cc80-4e5f-88eb-721cffe1f0a2" providerId="ADAL" clId="{EA295599-5BF6-4EED-B61D-ADC02132DD58}" dt="2024-06-04T02:16:50.585" v="9010" actId="20577"/>
          <ac:spMkLst>
            <pc:docMk/>
            <pc:sldMk cId="241431900" sldId="2142534459"/>
            <ac:spMk id="338" creationId="{00000000-0000-0000-0000-000000000000}"/>
          </ac:spMkLst>
        </pc:spChg>
        <pc:spChg chg="mod">
          <ac:chgData name="坂上　正人" userId="de84e2de-cc80-4e5f-88eb-721cffe1f0a2" providerId="ADAL" clId="{EA295599-5BF6-4EED-B61D-ADC02132DD58}" dt="2024-06-04T02:23:10.737" v="9776" actId="20577"/>
          <ac:spMkLst>
            <pc:docMk/>
            <pc:sldMk cId="241431900" sldId="2142534459"/>
            <ac:spMk id="342" creationId="{00000000-0000-0000-0000-000000000000}"/>
          </ac:spMkLst>
        </pc:spChg>
        <pc:spChg chg="add del mod">
          <ac:chgData name="坂上　正人" userId="de84e2de-cc80-4e5f-88eb-721cffe1f0a2" providerId="ADAL" clId="{EA295599-5BF6-4EED-B61D-ADC02132DD58}" dt="2024-06-03T10:00:09.307" v="5860" actId="478"/>
          <ac:spMkLst>
            <pc:docMk/>
            <pc:sldMk cId="241431900" sldId="2142534459"/>
            <ac:spMk id="343" creationId="{4906A0AB-A61C-F39F-E10D-E09154D70F5B}"/>
          </ac:spMkLst>
        </pc:spChg>
        <pc:spChg chg="add mod">
          <ac:chgData name="坂上　正人" userId="de84e2de-cc80-4e5f-88eb-721cffe1f0a2" providerId="ADAL" clId="{EA295599-5BF6-4EED-B61D-ADC02132DD58}" dt="2024-06-04T02:15:25.740" v="8704"/>
          <ac:spMkLst>
            <pc:docMk/>
            <pc:sldMk cId="241431900" sldId="2142534459"/>
            <ac:spMk id="344" creationId="{0B889228-2B49-4269-2ED3-A0534760B544}"/>
          </ac:spMkLst>
        </pc:spChg>
        <pc:spChg chg="mod">
          <ac:chgData name="坂上　正人" userId="de84e2de-cc80-4e5f-88eb-721cffe1f0a2" providerId="ADAL" clId="{EA295599-5BF6-4EED-B61D-ADC02132DD58}" dt="2024-06-03T10:00:35.999" v="5865" actId="165"/>
          <ac:spMkLst>
            <pc:docMk/>
            <pc:sldMk cId="241431900" sldId="2142534459"/>
            <ac:spMk id="358" creationId="{531BAFD3-788B-1CB9-251C-1B41F4A17648}"/>
          </ac:spMkLst>
        </pc:spChg>
        <pc:spChg chg="mod">
          <ac:chgData name="坂上　正人" userId="de84e2de-cc80-4e5f-88eb-721cffe1f0a2" providerId="ADAL" clId="{EA295599-5BF6-4EED-B61D-ADC02132DD58}" dt="2024-06-03T10:00:35.999" v="5865" actId="165"/>
          <ac:spMkLst>
            <pc:docMk/>
            <pc:sldMk cId="241431900" sldId="2142534459"/>
            <ac:spMk id="360" creationId="{B1893250-57B4-5240-8CE8-DB32F525BD4B}"/>
          </ac:spMkLst>
        </pc:spChg>
        <pc:spChg chg="mod">
          <ac:chgData name="坂上　正人" userId="de84e2de-cc80-4e5f-88eb-721cffe1f0a2" providerId="ADAL" clId="{EA295599-5BF6-4EED-B61D-ADC02132DD58}" dt="2024-06-03T10:00:35.999" v="5865" actId="165"/>
          <ac:spMkLst>
            <pc:docMk/>
            <pc:sldMk cId="241431900" sldId="2142534459"/>
            <ac:spMk id="370" creationId="{3B180EF5-7F7B-FE2A-8778-5FBC1C719B5D}"/>
          </ac:spMkLst>
        </pc:spChg>
        <pc:spChg chg="mod">
          <ac:chgData name="坂上　正人" userId="de84e2de-cc80-4e5f-88eb-721cffe1f0a2" providerId="ADAL" clId="{EA295599-5BF6-4EED-B61D-ADC02132DD58}" dt="2024-06-03T10:00:35.999" v="5865" actId="165"/>
          <ac:spMkLst>
            <pc:docMk/>
            <pc:sldMk cId="241431900" sldId="2142534459"/>
            <ac:spMk id="377" creationId="{A604C91D-B2FD-3DE4-B327-A37C454A222E}"/>
          </ac:spMkLst>
        </pc:spChg>
        <pc:spChg chg="mod">
          <ac:chgData name="坂上　正人" userId="de84e2de-cc80-4e5f-88eb-721cffe1f0a2" providerId="ADAL" clId="{EA295599-5BF6-4EED-B61D-ADC02132DD58}" dt="2024-06-03T10:00:35.999" v="5865" actId="165"/>
          <ac:spMkLst>
            <pc:docMk/>
            <pc:sldMk cId="241431900" sldId="2142534459"/>
            <ac:spMk id="384" creationId="{FB51D987-0E1C-4DB2-7DB9-B8DCC9FC8C50}"/>
          </ac:spMkLst>
        </pc:spChg>
        <pc:spChg chg="mod topLvl">
          <ac:chgData name="坂上　正人" userId="de84e2de-cc80-4e5f-88eb-721cffe1f0a2" providerId="ADAL" clId="{EA295599-5BF6-4EED-B61D-ADC02132DD58}" dt="2024-06-04T02:13:41.190" v="8309"/>
          <ac:spMkLst>
            <pc:docMk/>
            <pc:sldMk cId="241431900" sldId="2142534459"/>
            <ac:spMk id="387" creationId="{2C366EC2-A9FE-EB92-2135-F18F6FC7F6AF}"/>
          </ac:spMkLst>
        </pc:spChg>
        <pc:spChg chg="del">
          <ac:chgData name="坂上　正人" userId="de84e2de-cc80-4e5f-88eb-721cffe1f0a2" providerId="ADAL" clId="{EA295599-5BF6-4EED-B61D-ADC02132DD58}" dt="2024-06-03T09:58:15.790" v="5777" actId="478"/>
          <ac:spMkLst>
            <pc:docMk/>
            <pc:sldMk cId="241431900" sldId="2142534459"/>
            <ac:spMk id="388" creationId="{8E51EB4B-4288-24BC-F84E-A536072181CF}"/>
          </ac:spMkLst>
        </pc:spChg>
        <pc:spChg chg="add del mod">
          <ac:chgData name="坂上　正人" userId="de84e2de-cc80-4e5f-88eb-721cffe1f0a2" providerId="ADAL" clId="{EA295599-5BF6-4EED-B61D-ADC02132DD58}" dt="2024-06-03T10:03:45.080" v="6244"/>
          <ac:spMkLst>
            <pc:docMk/>
            <pc:sldMk cId="241431900" sldId="2142534459"/>
            <ac:spMk id="407" creationId="{27483D4F-E10B-98C6-F927-A1B97D465268}"/>
          </ac:spMkLst>
        </pc:spChg>
        <pc:spChg chg="add del mod">
          <ac:chgData name="坂上　正人" userId="de84e2de-cc80-4e5f-88eb-721cffe1f0a2" providerId="ADAL" clId="{EA295599-5BF6-4EED-B61D-ADC02132DD58}" dt="2024-06-03T10:03:45.080" v="6244"/>
          <ac:spMkLst>
            <pc:docMk/>
            <pc:sldMk cId="241431900" sldId="2142534459"/>
            <ac:spMk id="409" creationId="{2839FCA7-D558-4515-A1B2-E6917F520C61}"/>
          </ac:spMkLst>
        </pc:spChg>
        <pc:spChg chg="add del mod">
          <ac:chgData name="坂上　正人" userId="de84e2de-cc80-4e5f-88eb-721cffe1f0a2" providerId="ADAL" clId="{EA295599-5BF6-4EED-B61D-ADC02132DD58}" dt="2024-06-03T10:03:45.080" v="6244"/>
          <ac:spMkLst>
            <pc:docMk/>
            <pc:sldMk cId="241431900" sldId="2142534459"/>
            <ac:spMk id="410" creationId="{41C65A59-D9EE-C14F-D58C-885D2AA80A44}"/>
          </ac:spMkLst>
        </pc:spChg>
        <pc:spChg chg="add del mod">
          <ac:chgData name="坂上　正人" userId="de84e2de-cc80-4e5f-88eb-721cffe1f0a2" providerId="ADAL" clId="{EA295599-5BF6-4EED-B61D-ADC02132DD58}" dt="2024-06-03T10:03:45.080" v="6244"/>
          <ac:spMkLst>
            <pc:docMk/>
            <pc:sldMk cId="241431900" sldId="2142534459"/>
            <ac:spMk id="411" creationId="{EB7AC294-7047-EE52-3994-6EAF77F4DE60}"/>
          </ac:spMkLst>
        </pc:spChg>
        <pc:spChg chg="add del mod">
          <ac:chgData name="坂上　正人" userId="de84e2de-cc80-4e5f-88eb-721cffe1f0a2" providerId="ADAL" clId="{EA295599-5BF6-4EED-B61D-ADC02132DD58}" dt="2024-06-03T10:03:45.080" v="6244"/>
          <ac:spMkLst>
            <pc:docMk/>
            <pc:sldMk cId="241431900" sldId="2142534459"/>
            <ac:spMk id="412" creationId="{3B1EDF41-15F0-C1A0-FCAA-3DDD27383892}"/>
          </ac:spMkLst>
        </pc:spChg>
        <pc:spChg chg="add del mod">
          <ac:chgData name="坂上　正人" userId="de84e2de-cc80-4e5f-88eb-721cffe1f0a2" providerId="ADAL" clId="{EA295599-5BF6-4EED-B61D-ADC02132DD58}" dt="2024-06-03T10:03:45.080" v="6244"/>
          <ac:spMkLst>
            <pc:docMk/>
            <pc:sldMk cId="241431900" sldId="2142534459"/>
            <ac:spMk id="413" creationId="{2C76EDFE-2753-1654-0A64-CA2AB9DA50A6}"/>
          </ac:spMkLst>
        </pc:spChg>
        <pc:spChg chg="add del mod">
          <ac:chgData name="坂上　正人" userId="de84e2de-cc80-4e5f-88eb-721cffe1f0a2" providerId="ADAL" clId="{EA295599-5BF6-4EED-B61D-ADC02132DD58}" dt="2024-06-03T10:03:45.080" v="6244"/>
          <ac:spMkLst>
            <pc:docMk/>
            <pc:sldMk cId="241431900" sldId="2142534459"/>
            <ac:spMk id="414" creationId="{4D5AE7A4-616E-07F5-F2A8-D04DCED71F25}"/>
          </ac:spMkLst>
        </pc:spChg>
        <pc:spChg chg="add del mod topLvl">
          <ac:chgData name="坂上　正人" userId="de84e2de-cc80-4e5f-88eb-721cffe1f0a2" providerId="ADAL" clId="{EA295599-5BF6-4EED-B61D-ADC02132DD58}" dt="2024-06-03T10:05:46.080" v="6464" actId="478"/>
          <ac:spMkLst>
            <pc:docMk/>
            <pc:sldMk cId="241431900" sldId="2142534459"/>
            <ac:spMk id="452" creationId="{30283D3C-ADA5-09F8-49EC-BF38AAD7FA0E}"/>
          </ac:spMkLst>
        </pc:spChg>
        <pc:spChg chg="add del mod topLvl">
          <ac:chgData name="坂上　正人" userId="de84e2de-cc80-4e5f-88eb-721cffe1f0a2" providerId="ADAL" clId="{EA295599-5BF6-4EED-B61D-ADC02132DD58}" dt="2024-06-03T10:05:46.080" v="6464" actId="478"/>
          <ac:spMkLst>
            <pc:docMk/>
            <pc:sldMk cId="241431900" sldId="2142534459"/>
            <ac:spMk id="454" creationId="{06CD3BC8-864A-B793-1689-671E272FED99}"/>
          </ac:spMkLst>
        </pc:spChg>
        <pc:spChg chg="add del mod topLvl">
          <ac:chgData name="坂上　正人" userId="de84e2de-cc80-4e5f-88eb-721cffe1f0a2" providerId="ADAL" clId="{EA295599-5BF6-4EED-B61D-ADC02132DD58}" dt="2024-06-03T10:05:46.080" v="6464" actId="478"/>
          <ac:spMkLst>
            <pc:docMk/>
            <pc:sldMk cId="241431900" sldId="2142534459"/>
            <ac:spMk id="455" creationId="{DC74C0DC-5E80-BD51-70EE-3DC43D0FBEE7}"/>
          </ac:spMkLst>
        </pc:spChg>
        <pc:spChg chg="add del mod topLvl">
          <ac:chgData name="坂上　正人" userId="de84e2de-cc80-4e5f-88eb-721cffe1f0a2" providerId="ADAL" clId="{EA295599-5BF6-4EED-B61D-ADC02132DD58}" dt="2024-06-03T10:09:31.264" v="6841" actId="1076"/>
          <ac:spMkLst>
            <pc:docMk/>
            <pc:sldMk cId="241431900" sldId="2142534459"/>
            <ac:spMk id="456" creationId="{FD8F17E3-CE4A-1642-B050-77886629292E}"/>
          </ac:spMkLst>
        </pc:spChg>
        <pc:spChg chg="add del mod topLvl">
          <ac:chgData name="坂上　正人" userId="de84e2de-cc80-4e5f-88eb-721cffe1f0a2" providerId="ADAL" clId="{EA295599-5BF6-4EED-B61D-ADC02132DD58}" dt="2024-06-03T10:09:31.264" v="6841" actId="1076"/>
          <ac:spMkLst>
            <pc:docMk/>
            <pc:sldMk cId="241431900" sldId="2142534459"/>
            <ac:spMk id="457" creationId="{7D72FBCD-B6F3-EAC0-4E31-C1764EE020A8}"/>
          </ac:spMkLst>
        </pc:spChg>
        <pc:spChg chg="add mod topLvl">
          <ac:chgData name="坂上　正人" userId="de84e2de-cc80-4e5f-88eb-721cffe1f0a2" providerId="ADAL" clId="{EA295599-5BF6-4EED-B61D-ADC02132DD58}" dt="2024-06-03T10:09:10.401" v="6826" actId="14100"/>
          <ac:spMkLst>
            <pc:docMk/>
            <pc:sldMk cId="241431900" sldId="2142534459"/>
            <ac:spMk id="458" creationId="{2B8E17EC-669E-E6CC-1462-23B8FBE74A33}"/>
          </ac:spMkLst>
        </pc:spChg>
        <pc:spChg chg="add mod topLvl">
          <ac:chgData name="坂上　正人" userId="de84e2de-cc80-4e5f-88eb-721cffe1f0a2" providerId="ADAL" clId="{EA295599-5BF6-4EED-B61D-ADC02132DD58}" dt="2024-06-03T10:09:07.431" v="6825" actId="14100"/>
          <ac:spMkLst>
            <pc:docMk/>
            <pc:sldMk cId="241431900" sldId="2142534459"/>
            <ac:spMk id="459" creationId="{79EC4422-3F78-2201-8252-7533D0844503}"/>
          </ac:spMkLst>
        </pc:spChg>
        <pc:spChg chg="mod">
          <ac:chgData name="坂上　正人" userId="de84e2de-cc80-4e5f-88eb-721cffe1f0a2" providerId="ADAL" clId="{EA295599-5BF6-4EED-B61D-ADC02132DD58}" dt="2024-06-03T10:08:25.511" v="6721" actId="571"/>
          <ac:spMkLst>
            <pc:docMk/>
            <pc:sldMk cId="241431900" sldId="2142534459"/>
            <ac:spMk id="463" creationId="{05BB2455-FFCC-7DF7-CCD0-6E8D1A86E579}"/>
          </ac:spMkLst>
        </pc:spChg>
        <pc:spChg chg="mod">
          <ac:chgData name="坂上　正人" userId="de84e2de-cc80-4e5f-88eb-721cffe1f0a2" providerId="ADAL" clId="{EA295599-5BF6-4EED-B61D-ADC02132DD58}" dt="2024-06-03T10:08:25.511" v="6721" actId="571"/>
          <ac:spMkLst>
            <pc:docMk/>
            <pc:sldMk cId="241431900" sldId="2142534459"/>
            <ac:spMk id="464" creationId="{B6798E41-3DA5-1D74-B30F-E209BA049EB6}"/>
          </ac:spMkLst>
        </pc:spChg>
        <pc:spChg chg="add del mod">
          <ac:chgData name="坂上　正人" userId="de84e2de-cc80-4e5f-88eb-721cffe1f0a2" providerId="ADAL" clId="{EA295599-5BF6-4EED-B61D-ADC02132DD58}" dt="2024-06-03T10:10:17.304" v="6851"/>
          <ac:spMkLst>
            <pc:docMk/>
            <pc:sldMk cId="241431900" sldId="2142534459"/>
            <ac:spMk id="465" creationId="{F0337959-60A0-8439-9450-F28E8B8AE8F8}"/>
          </ac:spMkLst>
        </pc:spChg>
        <pc:spChg chg="add del mod">
          <ac:chgData name="坂上　正人" userId="de84e2de-cc80-4e5f-88eb-721cffe1f0a2" providerId="ADAL" clId="{EA295599-5BF6-4EED-B61D-ADC02132DD58}" dt="2024-06-04T02:20:08.575" v="9627" actId="164"/>
          <ac:spMkLst>
            <pc:docMk/>
            <pc:sldMk cId="241431900" sldId="2142534459"/>
            <ac:spMk id="466" creationId="{23AE4662-8F06-BE49-0DF4-CB0A7A72BED8}"/>
          </ac:spMkLst>
        </pc:spChg>
        <pc:spChg chg="add del mod">
          <ac:chgData name="坂上　正人" userId="de84e2de-cc80-4e5f-88eb-721cffe1f0a2" providerId="ADAL" clId="{EA295599-5BF6-4EED-B61D-ADC02132DD58}" dt="2024-06-04T02:20:08.575" v="9627" actId="164"/>
          <ac:spMkLst>
            <pc:docMk/>
            <pc:sldMk cId="241431900" sldId="2142534459"/>
            <ac:spMk id="467" creationId="{62EF4F88-7153-9B5E-15D7-7FE18481EC17}"/>
          </ac:spMkLst>
        </pc:spChg>
        <pc:spChg chg="add mod">
          <ac:chgData name="坂上　正人" userId="de84e2de-cc80-4e5f-88eb-721cffe1f0a2" providerId="ADAL" clId="{EA295599-5BF6-4EED-B61D-ADC02132DD58}" dt="2024-06-04T02:23:05.895" v="9767" actId="1076"/>
          <ac:spMkLst>
            <pc:docMk/>
            <pc:sldMk cId="241431900" sldId="2142534459"/>
            <ac:spMk id="468" creationId="{F5E3D5BD-5277-F0BA-1C37-FE18BAE548CE}"/>
          </ac:spMkLst>
        </pc:spChg>
        <pc:spChg chg="add mod">
          <ac:chgData name="坂上　正人" userId="de84e2de-cc80-4e5f-88eb-721cffe1f0a2" providerId="ADAL" clId="{EA295599-5BF6-4EED-B61D-ADC02132DD58}" dt="2024-06-04T02:17:42.472" v="9177"/>
          <ac:spMkLst>
            <pc:docMk/>
            <pc:sldMk cId="241431900" sldId="2142534459"/>
            <ac:spMk id="469" creationId="{C1A21259-362F-7147-0BC8-88ED4749823C}"/>
          </ac:spMkLst>
        </pc:spChg>
        <pc:spChg chg="add del mod">
          <ac:chgData name="坂上　正人" userId="de84e2de-cc80-4e5f-88eb-721cffe1f0a2" providerId="ADAL" clId="{EA295599-5BF6-4EED-B61D-ADC02132DD58}" dt="2024-06-04T02:17:09.709" v="9042" actId="478"/>
          <ac:spMkLst>
            <pc:docMk/>
            <pc:sldMk cId="241431900" sldId="2142534459"/>
            <ac:spMk id="471" creationId="{521F5FE4-476E-E0F9-C693-8A064425E8E4}"/>
          </ac:spMkLst>
        </pc:spChg>
        <pc:spChg chg="add del mod">
          <ac:chgData name="坂上　正人" userId="de84e2de-cc80-4e5f-88eb-721cffe1f0a2" providerId="ADAL" clId="{EA295599-5BF6-4EED-B61D-ADC02132DD58}" dt="2024-06-04T02:20:05.868" v="9626" actId="478"/>
          <ac:spMkLst>
            <pc:docMk/>
            <pc:sldMk cId="241431900" sldId="2142534459"/>
            <ac:spMk id="472" creationId="{63CF156D-B201-7100-88D8-CC4ADA54C607}"/>
          </ac:spMkLst>
        </pc:spChg>
        <pc:grpChg chg="del">
          <ac:chgData name="坂上　正人" userId="de84e2de-cc80-4e5f-88eb-721cffe1f0a2" providerId="ADAL" clId="{EA295599-5BF6-4EED-B61D-ADC02132DD58}" dt="2024-06-03T10:00:35.999" v="5865" actId="165"/>
          <ac:grpSpMkLst>
            <pc:docMk/>
            <pc:sldMk cId="241431900" sldId="2142534459"/>
            <ac:grpSpMk id="3" creationId="{38424186-CB1C-E4EB-DDB2-2B7D76830E78}"/>
          </ac:grpSpMkLst>
        </pc:grpChg>
        <pc:grpChg chg="add del mod">
          <ac:chgData name="坂上　正人" userId="de84e2de-cc80-4e5f-88eb-721cffe1f0a2" providerId="ADAL" clId="{EA295599-5BF6-4EED-B61D-ADC02132DD58}" dt="2024-06-03T10:10:16.212" v="6848" actId="165"/>
          <ac:grpSpMkLst>
            <pc:docMk/>
            <pc:sldMk cId="241431900" sldId="2142534459"/>
            <ac:grpSpMk id="4" creationId="{689A7BBB-8E9B-B91C-10E5-CCC30B2D1FD9}"/>
          </ac:grpSpMkLst>
        </pc:grpChg>
        <pc:grpChg chg="add del mod topLvl">
          <ac:chgData name="坂上　正人" userId="de84e2de-cc80-4e5f-88eb-721cffe1f0a2" providerId="ADAL" clId="{EA295599-5BF6-4EED-B61D-ADC02132DD58}" dt="2024-06-03T10:10:16.328" v="6849" actId="478"/>
          <ac:grpSpMkLst>
            <pc:docMk/>
            <pc:sldMk cId="241431900" sldId="2142534459"/>
            <ac:grpSpMk id="10" creationId="{E392BC31-7AD4-EBCB-7EC0-5ECBC857011F}"/>
          </ac:grpSpMkLst>
        </pc:grpChg>
        <pc:grpChg chg="del mod topLvl">
          <ac:chgData name="坂上　正人" userId="de84e2de-cc80-4e5f-88eb-721cffe1f0a2" providerId="ADAL" clId="{EA295599-5BF6-4EED-B61D-ADC02132DD58}" dt="2024-06-03T10:00:44.038" v="5879" actId="478"/>
          <ac:grpSpMkLst>
            <pc:docMk/>
            <pc:sldMk cId="241431900" sldId="2142534459"/>
            <ac:grpSpMk id="13" creationId="{77B110B1-10A6-7AFC-C68E-115837894A04}"/>
          </ac:grpSpMkLst>
        </pc:grpChg>
        <pc:grpChg chg="mod">
          <ac:chgData name="坂上　正人" userId="de84e2de-cc80-4e5f-88eb-721cffe1f0a2" providerId="ADAL" clId="{EA295599-5BF6-4EED-B61D-ADC02132DD58}" dt="2024-06-03T10:10:16.212" v="6848" actId="165"/>
          <ac:grpSpMkLst>
            <pc:docMk/>
            <pc:sldMk cId="241431900" sldId="2142534459"/>
            <ac:grpSpMk id="14" creationId="{172C8722-8D25-539B-8DB7-F97091C7D775}"/>
          </ac:grpSpMkLst>
        </pc:grpChg>
        <pc:grpChg chg="mod">
          <ac:chgData name="坂上　正人" userId="de84e2de-cc80-4e5f-88eb-721cffe1f0a2" providerId="ADAL" clId="{EA295599-5BF6-4EED-B61D-ADC02132DD58}" dt="2024-06-03T10:10:16.212" v="6848" actId="165"/>
          <ac:grpSpMkLst>
            <pc:docMk/>
            <pc:sldMk cId="241431900" sldId="2142534459"/>
            <ac:grpSpMk id="15" creationId="{8589C943-9664-F010-7013-A750ADC63321}"/>
          </ac:grpSpMkLst>
        </pc:grpChg>
        <pc:grpChg chg="mod">
          <ac:chgData name="坂上　正人" userId="de84e2de-cc80-4e5f-88eb-721cffe1f0a2" providerId="ADAL" clId="{EA295599-5BF6-4EED-B61D-ADC02132DD58}" dt="2024-06-03T10:10:16.212" v="6848" actId="165"/>
          <ac:grpSpMkLst>
            <pc:docMk/>
            <pc:sldMk cId="241431900" sldId="2142534459"/>
            <ac:grpSpMk id="16" creationId="{56C8FED4-C9B0-2FF0-229D-68D749CD7679}"/>
          </ac:grpSpMkLst>
        </pc:grpChg>
        <pc:grpChg chg="mod">
          <ac:chgData name="坂上　正人" userId="de84e2de-cc80-4e5f-88eb-721cffe1f0a2" providerId="ADAL" clId="{EA295599-5BF6-4EED-B61D-ADC02132DD58}" dt="2024-06-03T10:10:16.212" v="6848" actId="165"/>
          <ac:grpSpMkLst>
            <pc:docMk/>
            <pc:sldMk cId="241431900" sldId="2142534459"/>
            <ac:grpSpMk id="17" creationId="{F3A30557-8336-6AE2-DAB4-907008C21051}"/>
          </ac:grpSpMkLst>
        </pc:grpChg>
        <pc:grpChg chg="mod">
          <ac:chgData name="坂上　正人" userId="de84e2de-cc80-4e5f-88eb-721cffe1f0a2" providerId="ADAL" clId="{EA295599-5BF6-4EED-B61D-ADC02132DD58}" dt="2024-06-03T10:00:35.999" v="5865" actId="165"/>
          <ac:grpSpMkLst>
            <pc:docMk/>
            <pc:sldMk cId="241431900" sldId="2142534459"/>
            <ac:grpSpMk id="330" creationId="{18E668FD-3BB7-C5A0-A358-3381FA29ED75}"/>
          </ac:grpSpMkLst>
        </pc:grpChg>
        <pc:grpChg chg="mod">
          <ac:chgData name="坂上　正人" userId="de84e2de-cc80-4e5f-88eb-721cffe1f0a2" providerId="ADAL" clId="{EA295599-5BF6-4EED-B61D-ADC02132DD58}" dt="2024-06-03T10:00:35.999" v="5865" actId="165"/>
          <ac:grpSpMkLst>
            <pc:docMk/>
            <pc:sldMk cId="241431900" sldId="2142534459"/>
            <ac:grpSpMk id="359" creationId="{66438D2A-4953-6EEA-5009-7669D5F865F2}"/>
          </ac:grpSpMkLst>
        </pc:grpChg>
        <pc:grpChg chg="mod">
          <ac:chgData name="坂上　正人" userId="de84e2de-cc80-4e5f-88eb-721cffe1f0a2" providerId="ADAL" clId="{EA295599-5BF6-4EED-B61D-ADC02132DD58}" dt="2024-06-03T10:00:35.999" v="5865" actId="165"/>
          <ac:grpSpMkLst>
            <pc:docMk/>
            <pc:sldMk cId="241431900" sldId="2142534459"/>
            <ac:grpSpMk id="369" creationId="{0F894C0D-4AB9-E0CA-A1D6-A707FDD5208A}"/>
          </ac:grpSpMkLst>
        </pc:grpChg>
        <pc:grpChg chg="mod">
          <ac:chgData name="坂上　正人" userId="de84e2de-cc80-4e5f-88eb-721cffe1f0a2" providerId="ADAL" clId="{EA295599-5BF6-4EED-B61D-ADC02132DD58}" dt="2024-06-03T10:00:35.999" v="5865" actId="165"/>
          <ac:grpSpMkLst>
            <pc:docMk/>
            <pc:sldMk cId="241431900" sldId="2142534459"/>
            <ac:grpSpMk id="376" creationId="{53F084A4-201C-86AD-E00A-D03A9F1779D2}"/>
          </ac:grpSpMkLst>
        </pc:grpChg>
        <pc:grpChg chg="add del mod">
          <ac:chgData name="坂上　正人" userId="de84e2de-cc80-4e5f-88eb-721cffe1f0a2" providerId="ADAL" clId="{EA295599-5BF6-4EED-B61D-ADC02132DD58}" dt="2024-06-03T10:04:10.930" v="6251" actId="165"/>
          <ac:grpSpMkLst>
            <pc:docMk/>
            <pc:sldMk cId="241431900" sldId="2142534459"/>
            <ac:grpSpMk id="460" creationId="{7AE51E70-D73B-713D-3E3D-23FBEF204915}"/>
          </ac:grpSpMkLst>
        </pc:grpChg>
        <pc:grpChg chg="add del mod">
          <ac:chgData name="坂上　正人" userId="de84e2de-cc80-4e5f-88eb-721cffe1f0a2" providerId="ADAL" clId="{EA295599-5BF6-4EED-B61D-ADC02132DD58}" dt="2024-06-03T10:08:54.255" v="6821" actId="165"/>
          <ac:grpSpMkLst>
            <pc:docMk/>
            <pc:sldMk cId="241431900" sldId="2142534459"/>
            <ac:grpSpMk id="461" creationId="{87B0D4D0-13DD-3B5D-77CC-9E86D9961125}"/>
          </ac:grpSpMkLst>
        </pc:grpChg>
        <pc:grpChg chg="add mod">
          <ac:chgData name="坂上　正人" userId="de84e2de-cc80-4e5f-88eb-721cffe1f0a2" providerId="ADAL" clId="{EA295599-5BF6-4EED-B61D-ADC02132DD58}" dt="2024-06-03T10:08:25.511" v="6721" actId="571"/>
          <ac:grpSpMkLst>
            <pc:docMk/>
            <pc:sldMk cId="241431900" sldId="2142534459"/>
            <ac:grpSpMk id="462" creationId="{23AFDF56-FA5F-C93D-EFAF-79A23A1AA8E5}"/>
          </ac:grpSpMkLst>
        </pc:grpChg>
        <pc:grpChg chg="add mod">
          <ac:chgData name="坂上　正人" userId="de84e2de-cc80-4e5f-88eb-721cffe1f0a2" providerId="ADAL" clId="{EA295599-5BF6-4EED-B61D-ADC02132DD58}" dt="2024-06-04T02:23:05.895" v="9767" actId="1076"/>
          <ac:grpSpMkLst>
            <pc:docMk/>
            <pc:sldMk cId="241431900" sldId="2142534459"/>
            <ac:grpSpMk id="473" creationId="{BA9C11D9-44EE-7134-99B9-CCD82630CFA4}"/>
          </ac:grpSpMkLst>
        </pc:grpChg>
        <pc:grpChg chg="add mod">
          <ac:chgData name="坂上　正人" userId="de84e2de-cc80-4e5f-88eb-721cffe1f0a2" providerId="ADAL" clId="{EA295599-5BF6-4EED-B61D-ADC02132DD58}" dt="2024-06-04T02:23:05.895" v="9767" actId="1076"/>
          <ac:grpSpMkLst>
            <pc:docMk/>
            <pc:sldMk cId="241431900" sldId="2142534459"/>
            <ac:grpSpMk id="474" creationId="{F4FC5A72-948C-C961-36BD-DEDC4B161E40}"/>
          </ac:grpSpMkLst>
        </pc:grpChg>
        <pc:picChg chg="mod">
          <ac:chgData name="坂上　正人" userId="de84e2de-cc80-4e5f-88eb-721cffe1f0a2" providerId="ADAL" clId="{EA295599-5BF6-4EED-B61D-ADC02132DD58}" dt="2024-06-03T10:10:16.212" v="6848" actId="165"/>
          <ac:picMkLst>
            <pc:docMk/>
            <pc:sldMk cId="241431900" sldId="2142534459"/>
            <ac:picMk id="20" creationId="{50FA2190-0606-DAF5-A182-20F13CED1022}"/>
          </ac:picMkLst>
        </pc:picChg>
        <pc:picChg chg="mod">
          <ac:chgData name="坂上　正人" userId="de84e2de-cc80-4e5f-88eb-721cffe1f0a2" providerId="ADAL" clId="{EA295599-5BF6-4EED-B61D-ADC02132DD58}" dt="2024-06-03T10:10:16.212" v="6848" actId="165"/>
          <ac:picMkLst>
            <pc:docMk/>
            <pc:sldMk cId="241431900" sldId="2142534459"/>
            <ac:picMk id="21" creationId="{BC249548-95F6-7FE0-FDB6-DEB77919E807}"/>
          </ac:picMkLst>
        </pc:picChg>
        <pc:picChg chg="mod">
          <ac:chgData name="坂上　正人" userId="de84e2de-cc80-4e5f-88eb-721cffe1f0a2" providerId="ADAL" clId="{EA295599-5BF6-4EED-B61D-ADC02132DD58}" dt="2024-06-03T10:10:16.212" v="6848" actId="165"/>
          <ac:picMkLst>
            <pc:docMk/>
            <pc:sldMk cId="241431900" sldId="2142534459"/>
            <ac:picMk id="22" creationId="{2E510CD5-DC50-5E97-B834-CA39EB0A550A}"/>
          </ac:picMkLst>
        </pc:picChg>
        <pc:picChg chg="mod">
          <ac:chgData name="坂上　正人" userId="de84e2de-cc80-4e5f-88eb-721cffe1f0a2" providerId="ADAL" clId="{EA295599-5BF6-4EED-B61D-ADC02132DD58}" dt="2024-06-03T10:10:16.212" v="6848" actId="165"/>
          <ac:picMkLst>
            <pc:docMk/>
            <pc:sldMk cId="241431900" sldId="2142534459"/>
            <ac:picMk id="24" creationId="{1E21A8FE-5CD8-DB66-1712-F12A560C12EC}"/>
          </ac:picMkLst>
        </pc:picChg>
        <pc:picChg chg="mod">
          <ac:chgData name="坂上　正人" userId="de84e2de-cc80-4e5f-88eb-721cffe1f0a2" providerId="ADAL" clId="{EA295599-5BF6-4EED-B61D-ADC02132DD58}" dt="2024-06-03T10:10:16.212" v="6848" actId="165"/>
          <ac:picMkLst>
            <pc:docMk/>
            <pc:sldMk cId="241431900" sldId="2142534459"/>
            <ac:picMk id="25" creationId="{F5BA7A36-A11F-DCA6-B68F-BA55C0AA2040}"/>
          </ac:picMkLst>
        </pc:picChg>
        <pc:picChg chg="mod">
          <ac:chgData name="坂上　正人" userId="de84e2de-cc80-4e5f-88eb-721cffe1f0a2" providerId="ADAL" clId="{EA295599-5BF6-4EED-B61D-ADC02132DD58}" dt="2024-06-03T10:10:16.212" v="6848" actId="165"/>
          <ac:picMkLst>
            <pc:docMk/>
            <pc:sldMk cId="241431900" sldId="2142534459"/>
            <ac:picMk id="27" creationId="{4B97EF02-9711-5A98-01B4-8ACE710E8E72}"/>
          </ac:picMkLst>
        </pc:picChg>
        <pc:picChg chg="mod">
          <ac:chgData name="坂上　正人" userId="de84e2de-cc80-4e5f-88eb-721cffe1f0a2" providerId="ADAL" clId="{EA295599-5BF6-4EED-B61D-ADC02132DD58}" dt="2024-06-03T10:10:16.212" v="6848" actId="165"/>
          <ac:picMkLst>
            <pc:docMk/>
            <pc:sldMk cId="241431900" sldId="2142534459"/>
            <ac:picMk id="28" creationId="{19C0D5C0-B1AA-DD78-A0EA-162EB0A3CDC3}"/>
          </ac:picMkLst>
        </pc:picChg>
        <pc:picChg chg="mod">
          <ac:chgData name="坂上　正人" userId="de84e2de-cc80-4e5f-88eb-721cffe1f0a2" providerId="ADAL" clId="{EA295599-5BF6-4EED-B61D-ADC02132DD58}" dt="2024-06-03T10:10:16.212" v="6848" actId="165"/>
          <ac:picMkLst>
            <pc:docMk/>
            <pc:sldMk cId="241431900" sldId="2142534459"/>
            <ac:picMk id="29" creationId="{B1C30F8A-7C96-8FFB-6ECC-FB19D8C0CEA2}"/>
          </ac:picMkLst>
        </pc:picChg>
        <pc:picChg chg="mod">
          <ac:chgData name="坂上　正人" userId="de84e2de-cc80-4e5f-88eb-721cffe1f0a2" providerId="ADAL" clId="{EA295599-5BF6-4EED-B61D-ADC02132DD58}" dt="2024-06-03T10:10:16.212" v="6848" actId="165"/>
          <ac:picMkLst>
            <pc:docMk/>
            <pc:sldMk cId="241431900" sldId="2142534459"/>
            <ac:picMk id="31" creationId="{D380B28F-5DC9-E4DF-F156-3B3034B1DC86}"/>
          </ac:picMkLst>
        </pc:picChg>
        <pc:picChg chg="mod">
          <ac:chgData name="坂上　正人" userId="de84e2de-cc80-4e5f-88eb-721cffe1f0a2" providerId="ADAL" clId="{EA295599-5BF6-4EED-B61D-ADC02132DD58}" dt="2024-06-03T10:10:16.212" v="6848" actId="165"/>
          <ac:picMkLst>
            <pc:docMk/>
            <pc:sldMk cId="241431900" sldId="2142534459"/>
            <ac:picMk id="320" creationId="{AC6C10D6-B019-A23E-50E2-5349042C1875}"/>
          </ac:picMkLst>
        </pc:picChg>
        <pc:picChg chg="mod">
          <ac:chgData name="坂上　正人" userId="de84e2de-cc80-4e5f-88eb-721cffe1f0a2" providerId="ADAL" clId="{EA295599-5BF6-4EED-B61D-ADC02132DD58}" dt="2024-06-03T10:10:16.212" v="6848" actId="165"/>
          <ac:picMkLst>
            <pc:docMk/>
            <pc:sldMk cId="241431900" sldId="2142534459"/>
            <ac:picMk id="322" creationId="{A9B7DC82-D2A3-F642-4FE9-183D3DF0FB74}"/>
          </ac:picMkLst>
        </pc:picChg>
        <pc:picChg chg="mod">
          <ac:chgData name="坂上　正人" userId="de84e2de-cc80-4e5f-88eb-721cffe1f0a2" providerId="ADAL" clId="{EA295599-5BF6-4EED-B61D-ADC02132DD58}" dt="2024-06-03T10:10:16.212" v="6848" actId="165"/>
          <ac:picMkLst>
            <pc:docMk/>
            <pc:sldMk cId="241431900" sldId="2142534459"/>
            <ac:picMk id="323" creationId="{2628F262-5DEB-1599-AB52-CE3FB8A8AF38}"/>
          </ac:picMkLst>
        </pc:picChg>
        <pc:picChg chg="mod">
          <ac:chgData name="坂上　正人" userId="de84e2de-cc80-4e5f-88eb-721cffe1f0a2" providerId="ADAL" clId="{EA295599-5BF6-4EED-B61D-ADC02132DD58}" dt="2024-06-03T10:10:16.212" v="6848" actId="165"/>
          <ac:picMkLst>
            <pc:docMk/>
            <pc:sldMk cId="241431900" sldId="2142534459"/>
            <ac:picMk id="324" creationId="{C30C37D4-E0B7-456C-70B6-300134D66629}"/>
          </ac:picMkLst>
        </pc:picChg>
        <pc:picChg chg="mod">
          <ac:chgData name="坂上　正人" userId="de84e2de-cc80-4e5f-88eb-721cffe1f0a2" providerId="ADAL" clId="{EA295599-5BF6-4EED-B61D-ADC02132DD58}" dt="2024-06-03T10:10:16.212" v="6848" actId="165"/>
          <ac:picMkLst>
            <pc:docMk/>
            <pc:sldMk cId="241431900" sldId="2142534459"/>
            <ac:picMk id="325" creationId="{43FD3582-183C-C463-531A-DC7E8AB9617B}"/>
          </ac:picMkLst>
        </pc:picChg>
        <pc:picChg chg="mod">
          <ac:chgData name="坂上　正人" userId="de84e2de-cc80-4e5f-88eb-721cffe1f0a2" providerId="ADAL" clId="{EA295599-5BF6-4EED-B61D-ADC02132DD58}" dt="2024-06-03T10:10:16.212" v="6848" actId="165"/>
          <ac:picMkLst>
            <pc:docMk/>
            <pc:sldMk cId="241431900" sldId="2142534459"/>
            <ac:picMk id="326" creationId="{BF564052-6027-2307-2337-476987C20EB6}"/>
          </ac:picMkLst>
        </pc:picChg>
        <pc:picChg chg="mod">
          <ac:chgData name="坂上　正人" userId="de84e2de-cc80-4e5f-88eb-721cffe1f0a2" providerId="ADAL" clId="{EA295599-5BF6-4EED-B61D-ADC02132DD58}" dt="2024-06-03T10:10:16.212" v="6848" actId="165"/>
          <ac:picMkLst>
            <pc:docMk/>
            <pc:sldMk cId="241431900" sldId="2142534459"/>
            <ac:picMk id="329" creationId="{F24A2496-8949-B010-31A4-9CFC8A002E88}"/>
          </ac:picMkLst>
        </pc:picChg>
        <pc:picChg chg="mod">
          <ac:chgData name="坂上　正人" userId="de84e2de-cc80-4e5f-88eb-721cffe1f0a2" providerId="ADAL" clId="{EA295599-5BF6-4EED-B61D-ADC02132DD58}" dt="2024-06-03T10:00:35.999" v="5865" actId="165"/>
          <ac:picMkLst>
            <pc:docMk/>
            <pc:sldMk cId="241431900" sldId="2142534459"/>
            <ac:picMk id="332" creationId="{7520BC87-74AD-429A-70EF-9E9D5108D0C2}"/>
          </ac:picMkLst>
        </pc:picChg>
        <pc:picChg chg="mod">
          <ac:chgData name="坂上　正人" userId="de84e2de-cc80-4e5f-88eb-721cffe1f0a2" providerId="ADAL" clId="{EA295599-5BF6-4EED-B61D-ADC02132DD58}" dt="2024-06-03T10:00:35.999" v="5865" actId="165"/>
          <ac:picMkLst>
            <pc:docMk/>
            <pc:sldMk cId="241431900" sldId="2142534459"/>
            <ac:picMk id="333" creationId="{C3208012-EA2A-CF80-C715-2B82C34B143B}"/>
          </ac:picMkLst>
        </pc:picChg>
        <pc:picChg chg="mod">
          <ac:chgData name="坂上　正人" userId="de84e2de-cc80-4e5f-88eb-721cffe1f0a2" providerId="ADAL" clId="{EA295599-5BF6-4EED-B61D-ADC02132DD58}" dt="2024-06-03T10:00:35.999" v="5865" actId="165"/>
          <ac:picMkLst>
            <pc:docMk/>
            <pc:sldMk cId="241431900" sldId="2142534459"/>
            <ac:picMk id="334" creationId="{2B0F5F41-43E6-C22D-C966-B72A55DC5674}"/>
          </ac:picMkLst>
        </pc:picChg>
        <pc:picChg chg="mod">
          <ac:chgData name="坂上　正人" userId="de84e2de-cc80-4e5f-88eb-721cffe1f0a2" providerId="ADAL" clId="{EA295599-5BF6-4EED-B61D-ADC02132DD58}" dt="2024-06-03T10:00:35.999" v="5865" actId="165"/>
          <ac:picMkLst>
            <pc:docMk/>
            <pc:sldMk cId="241431900" sldId="2142534459"/>
            <ac:picMk id="335" creationId="{5236A3D1-C3B5-518D-235A-0B37126046CE}"/>
          </ac:picMkLst>
        </pc:picChg>
        <pc:picChg chg="mod">
          <ac:chgData name="坂上　正人" userId="de84e2de-cc80-4e5f-88eb-721cffe1f0a2" providerId="ADAL" clId="{EA295599-5BF6-4EED-B61D-ADC02132DD58}" dt="2024-06-03T10:00:35.999" v="5865" actId="165"/>
          <ac:picMkLst>
            <pc:docMk/>
            <pc:sldMk cId="241431900" sldId="2142534459"/>
            <ac:picMk id="336" creationId="{5052B5EE-058B-1DAE-1079-9F538BAE88E1}"/>
          </ac:picMkLst>
        </pc:picChg>
        <pc:picChg chg="mod">
          <ac:chgData name="坂上　正人" userId="de84e2de-cc80-4e5f-88eb-721cffe1f0a2" providerId="ADAL" clId="{EA295599-5BF6-4EED-B61D-ADC02132DD58}" dt="2024-06-03T10:10:16.212" v="6848" actId="165"/>
          <ac:picMkLst>
            <pc:docMk/>
            <pc:sldMk cId="241431900" sldId="2142534459"/>
            <ac:picMk id="337" creationId="{26F14813-5E47-0D0F-4B58-EB7DF7417987}"/>
          </ac:picMkLst>
        </pc:picChg>
        <pc:picChg chg="mod">
          <ac:chgData name="坂上　正人" userId="de84e2de-cc80-4e5f-88eb-721cffe1f0a2" providerId="ADAL" clId="{EA295599-5BF6-4EED-B61D-ADC02132DD58}" dt="2024-06-03T10:10:16.212" v="6848" actId="165"/>
          <ac:picMkLst>
            <pc:docMk/>
            <pc:sldMk cId="241431900" sldId="2142534459"/>
            <ac:picMk id="339" creationId="{939ECBC4-B4B8-292B-7DD1-4C73C2B2687A}"/>
          </ac:picMkLst>
        </pc:picChg>
        <pc:picChg chg="mod">
          <ac:chgData name="坂上　正人" userId="de84e2de-cc80-4e5f-88eb-721cffe1f0a2" providerId="ADAL" clId="{EA295599-5BF6-4EED-B61D-ADC02132DD58}" dt="2024-06-03T10:10:16.212" v="6848" actId="165"/>
          <ac:picMkLst>
            <pc:docMk/>
            <pc:sldMk cId="241431900" sldId="2142534459"/>
            <ac:picMk id="340" creationId="{832A1C86-FDE1-6B55-65A7-8A20ED399BC9}"/>
          </ac:picMkLst>
        </pc:picChg>
        <pc:picChg chg="mod">
          <ac:chgData name="坂上　正人" userId="de84e2de-cc80-4e5f-88eb-721cffe1f0a2" providerId="ADAL" clId="{EA295599-5BF6-4EED-B61D-ADC02132DD58}" dt="2024-06-03T10:10:16.212" v="6848" actId="165"/>
          <ac:picMkLst>
            <pc:docMk/>
            <pc:sldMk cId="241431900" sldId="2142534459"/>
            <ac:picMk id="341" creationId="{F0F93543-F2C2-CEA8-DC1B-2B2CC02E8B09}"/>
          </ac:picMkLst>
        </pc:picChg>
        <pc:picChg chg="add del mod">
          <ac:chgData name="坂上　正人" userId="de84e2de-cc80-4e5f-88eb-721cffe1f0a2" providerId="ADAL" clId="{EA295599-5BF6-4EED-B61D-ADC02132DD58}" dt="2024-06-03T10:03:45.080" v="6244"/>
          <ac:picMkLst>
            <pc:docMk/>
            <pc:sldMk cId="241431900" sldId="2142534459"/>
            <ac:picMk id="345" creationId="{9B2CC368-1DAA-FEFC-09A5-265D20080C2E}"/>
          </ac:picMkLst>
        </pc:picChg>
        <pc:picChg chg="add del mod">
          <ac:chgData name="坂上　正人" userId="de84e2de-cc80-4e5f-88eb-721cffe1f0a2" providerId="ADAL" clId="{EA295599-5BF6-4EED-B61D-ADC02132DD58}" dt="2024-06-03T10:03:45.080" v="6244"/>
          <ac:picMkLst>
            <pc:docMk/>
            <pc:sldMk cId="241431900" sldId="2142534459"/>
            <ac:picMk id="346" creationId="{2FF4A2D3-A66D-7C41-877D-5264372C18C8}"/>
          </ac:picMkLst>
        </pc:picChg>
        <pc:picChg chg="add del mod">
          <ac:chgData name="坂上　正人" userId="de84e2de-cc80-4e5f-88eb-721cffe1f0a2" providerId="ADAL" clId="{EA295599-5BF6-4EED-B61D-ADC02132DD58}" dt="2024-06-03T10:03:45.080" v="6244"/>
          <ac:picMkLst>
            <pc:docMk/>
            <pc:sldMk cId="241431900" sldId="2142534459"/>
            <ac:picMk id="347" creationId="{C8853F01-D358-28FF-382E-5C7E43EA3AE3}"/>
          </ac:picMkLst>
        </pc:picChg>
        <pc:picChg chg="add del mod">
          <ac:chgData name="坂上　正人" userId="de84e2de-cc80-4e5f-88eb-721cffe1f0a2" providerId="ADAL" clId="{EA295599-5BF6-4EED-B61D-ADC02132DD58}" dt="2024-06-03T10:03:45.080" v="6244"/>
          <ac:picMkLst>
            <pc:docMk/>
            <pc:sldMk cId="241431900" sldId="2142534459"/>
            <ac:picMk id="348" creationId="{33F5A083-D8D9-1A39-5A5A-DD5A4461CA35}"/>
          </ac:picMkLst>
        </pc:picChg>
        <pc:picChg chg="add del mod">
          <ac:chgData name="坂上　正人" userId="de84e2de-cc80-4e5f-88eb-721cffe1f0a2" providerId="ADAL" clId="{EA295599-5BF6-4EED-B61D-ADC02132DD58}" dt="2024-06-03T10:03:45.080" v="6244"/>
          <ac:picMkLst>
            <pc:docMk/>
            <pc:sldMk cId="241431900" sldId="2142534459"/>
            <ac:picMk id="349" creationId="{F57ED918-8337-6EE9-BC02-734CC2E4F8B9}"/>
          </ac:picMkLst>
        </pc:picChg>
        <pc:picChg chg="add del mod">
          <ac:chgData name="坂上　正人" userId="de84e2de-cc80-4e5f-88eb-721cffe1f0a2" providerId="ADAL" clId="{EA295599-5BF6-4EED-B61D-ADC02132DD58}" dt="2024-06-03T10:03:45.080" v="6244"/>
          <ac:picMkLst>
            <pc:docMk/>
            <pc:sldMk cId="241431900" sldId="2142534459"/>
            <ac:picMk id="350" creationId="{31C10AAF-F124-FA8A-7206-1FC1A1D10403}"/>
          </ac:picMkLst>
        </pc:picChg>
        <pc:picChg chg="add del mod">
          <ac:chgData name="坂上　正人" userId="de84e2de-cc80-4e5f-88eb-721cffe1f0a2" providerId="ADAL" clId="{EA295599-5BF6-4EED-B61D-ADC02132DD58}" dt="2024-06-03T10:03:45.080" v="6244"/>
          <ac:picMkLst>
            <pc:docMk/>
            <pc:sldMk cId="241431900" sldId="2142534459"/>
            <ac:picMk id="351" creationId="{18E2D9FD-09AC-9425-9CDA-B2D15595674D}"/>
          </ac:picMkLst>
        </pc:picChg>
        <pc:picChg chg="add del mod">
          <ac:chgData name="坂上　正人" userId="de84e2de-cc80-4e5f-88eb-721cffe1f0a2" providerId="ADAL" clId="{EA295599-5BF6-4EED-B61D-ADC02132DD58}" dt="2024-06-03T10:03:45.080" v="6244"/>
          <ac:picMkLst>
            <pc:docMk/>
            <pc:sldMk cId="241431900" sldId="2142534459"/>
            <ac:picMk id="352" creationId="{3C3E1892-8B04-2B26-C937-1CC5A7C4030F}"/>
          </ac:picMkLst>
        </pc:picChg>
        <pc:picChg chg="add del mod">
          <ac:chgData name="坂上　正人" userId="de84e2de-cc80-4e5f-88eb-721cffe1f0a2" providerId="ADAL" clId="{EA295599-5BF6-4EED-B61D-ADC02132DD58}" dt="2024-06-03T10:03:45.080" v="6244"/>
          <ac:picMkLst>
            <pc:docMk/>
            <pc:sldMk cId="241431900" sldId="2142534459"/>
            <ac:picMk id="353" creationId="{F962B2A1-3DD7-8F4E-872C-D69B3494DA0E}"/>
          </ac:picMkLst>
        </pc:picChg>
        <pc:picChg chg="add del mod">
          <ac:chgData name="坂上　正人" userId="de84e2de-cc80-4e5f-88eb-721cffe1f0a2" providerId="ADAL" clId="{EA295599-5BF6-4EED-B61D-ADC02132DD58}" dt="2024-06-03T10:03:45.080" v="6244"/>
          <ac:picMkLst>
            <pc:docMk/>
            <pc:sldMk cId="241431900" sldId="2142534459"/>
            <ac:picMk id="354" creationId="{17752850-995F-BB84-EB1C-D223DD5ACBF1}"/>
          </ac:picMkLst>
        </pc:picChg>
        <pc:picChg chg="add del mod">
          <ac:chgData name="坂上　正人" userId="de84e2de-cc80-4e5f-88eb-721cffe1f0a2" providerId="ADAL" clId="{EA295599-5BF6-4EED-B61D-ADC02132DD58}" dt="2024-06-03T10:03:45.080" v="6244"/>
          <ac:picMkLst>
            <pc:docMk/>
            <pc:sldMk cId="241431900" sldId="2142534459"/>
            <ac:picMk id="355" creationId="{B5E71860-B1A3-6FE1-9F72-4B7873D3F466}"/>
          </ac:picMkLst>
        </pc:picChg>
        <pc:picChg chg="add del mod">
          <ac:chgData name="坂上　正人" userId="de84e2de-cc80-4e5f-88eb-721cffe1f0a2" providerId="ADAL" clId="{EA295599-5BF6-4EED-B61D-ADC02132DD58}" dt="2024-06-03T10:03:45.080" v="6244"/>
          <ac:picMkLst>
            <pc:docMk/>
            <pc:sldMk cId="241431900" sldId="2142534459"/>
            <ac:picMk id="356" creationId="{3C0B9709-424A-6235-3266-FF24A0901E1F}"/>
          </ac:picMkLst>
        </pc:picChg>
        <pc:picChg chg="add del mod">
          <ac:chgData name="坂上　正人" userId="de84e2de-cc80-4e5f-88eb-721cffe1f0a2" providerId="ADAL" clId="{EA295599-5BF6-4EED-B61D-ADC02132DD58}" dt="2024-06-03T10:03:45.080" v="6244"/>
          <ac:picMkLst>
            <pc:docMk/>
            <pc:sldMk cId="241431900" sldId="2142534459"/>
            <ac:picMk id="357" creationId="{861E8A59-2C69-F077-E162-DBEFC7608F1C}"/>
          </ac:picMkLst>
        </pc:picChg>
        <pc:picChg chg="mod">
          <ac:chgData name="坂上　正人" userId="de84e2de-cc80-4e5f-88eb-721cffe1f0a2" providerId="ADAL" clId="{EA295599-5BF6-4EED-B61D-ADC02132DD58}" dt="2024-06-03T10:00:35.999" v="5865" actId="165"/>
          <ac:picMkLst>
            <pc:docMk/>
            <pc:sldMk cId="241431900" sldId="2142534459"/>
            <ac:picMk id="361" creationId="{BB9EAE13-C5F8-AA11-F18F-29F7B4515308}"/>
          </ac:picMkLst>
        </pc:picChg>
        <pc:picChg chg="mod">
          <ac:chgData name="坂上　正人" userId="de84e2de-cc80-4e5f-88eb-721cffe1f0a2" providerId="ADAL" clId="{EA295599-5BF6-4EED-B61D-ADC02132DD58}" dt="2024-06-03T10:00:35.999" v="5865" actId="165"/>
          <ac:picMkLst>
            <pc:docMk/>
            <pc:sldMk cId="241431900" sldId="2142534459"/>
            <ac:picMk id="362" creationId="{1A3B919F-DAE6-7CA0-C00B-D467F108E1D8}"/>
          </ac:picMkLst>
        </pc:picChg>
        <pc:picChg chg="mod">
          <ac:chgData name="坂上　正人" userId="de84e2de-cc80-4e5f-88eb-721cffe1f0a2" providerId="ADAL" clId="{EA295599-5BF6-4EED-B61D-ADC02132DD58}" dt="2024-06-03T10:00:35.999" v="5865" actId="165"/>
          <ac:picMkLst>
            <pc:docMk/>
            <pc:sldMk cId="241431900" sldId="2142534459"/>
            <ac:picMk id="363" creationId="{19519869-718E-0959-967F-35657CB31D1F}"/>
          </ac:picMkLst>
        </pc:picChg>
        <pc:picChg chg="mod">
          <ac:chgData name="坂上　正人" userId="de84e2de-cc80-4e5f-88eb-721cffe1f0a2" providerId="ADAL" clId="{EA295599-5BF6-4EED-B61D-ADC02132DD58}" dt="2024-06-03T10:00:35.999" v="5865" actId="165"/>
          <ac:picMkLst>
            <pc:docMk/>
            <pc:sldMk cId="241431900" sldId="2142534459"/>
            <ac:picMk id="364" creationId="{2DDECD4B-D66B-BBE3-DC68-F2EDAFF74C17}"/>
          </ac:picMkLst>
        </pc:picChg>
        <pc:picChg chg="add del mod">
          <ac:chgData name="坂上　正人" userId="de84e2de-cc80-4e5f-88eb-721cffe1f0a2" providerId="ADAL" clId="{EA295599-5BF6-4EED-B61D-ADC02132DD58}" dt="2024-06-03T10:03:45.080" v="6244"/>
          <ac:picMkLst>
            <pc:docMk/>
            <pc:sldMk cId="241431900" sldId="2142534459"/>
            <ac:picMk id="365" creationId="{51569B0E-574D-6A4F-4A85-80D40AEDC5E3}"/>
          </ac:picMkLst>
        </pc:picChg>
        <pc:picChg chg="add del mod">
          <ac:chgData name="坂上　正人" userId="de84e2de-cc80-4e5f-88eb-721cffe1f0a2" providerId="ADAL" clId="{EA295599-5BF6-4EED-B61D-ADC02132DD58}" dt="2024-06-03T10:03:45.080" v="6244"/>
          <ac:picMkLst>
            <pc:docMk/>
            <pc:sldMk cId="241431900" sldId="2142534459"/>
            <ac:picMk id="366" creationId="{253CB6D6-94D9-F63F-0064-DFDC3EBAF56F}"/>
          </ac:picMkLst>
        </pc:picChg>
        <pc:picChg chg="mod">
          <ac:chgData name="坂上　正人" userId="de84e2de-cc80-4e5f-88eb-721cffe1f0a2" providerId="ADAL" clId="{EA295599-5BF6-4EED-B61D-ADC02132DD58}" dt="2024-06-03T10:00:35.999" v="5865" actId="165"/>
          <ac:picMkLst>
            <pc:docMk/>
            <pc:sldMk cId="241431900" sldId="2142534459"/>
            <ac:picMk id="367" creationId="{C30FF6E5-D7C5-F508-D586-0B2261DC47B8}"/>
          </ac:picMkLst>
        </pc:picChg>
        <pc:picChg chg="add del mod">
          <ac:chgData name="坂上　正人" userId="de84e2de-cc80-4e5f-88eb-721cffe1f0a2" providerId="ADAL" clId="{EA295599-5BF6-4EED-B61D-ADC02132DD58}" dt="2024-06-03T10:03:45.080" v="6244"/>
          <ac:picMkLst>
            <pc:docMk/>
            <pc:sldMk cId="241431900" sldId="2142534459"/>
            <ac:picMk id="368" creationId="{9E3B974F-E55B-2FEB-A84C-90900124FBE7}"/>
          </ac:picMkLst>
        </pc:picChg>
        <pc:picChg chg="mod">
          <ac:chgData name="坂上　正人" userId="de84e2de-cc80-4e5f-88eb-721cffe1f0a2" providerId="ADAL" clId="{EA295599-5BF6-4EED-B61D-ADC02132DD58}" dt="2024-06-03T10:00:35.999" v="5865" actId="165"/>
          <ac:picMkLst>
            <pc:docMk/>
            <pc:sldMk cId="241431900" sldId="2142534459"/>
            <ac:picMk id="371" creationId="{7125703A-9C43-6030-815F-98F6A8E0E313}"/>
          </ac:picMkLst>
        </pc:picChg>
        <pc:picChg chg="mod">
          <ac:chgData name="坂上　正人" userId="de84e2de-cc80-4e5f-88eb-721cffe1f0a2" providerId="ADAL" clId="{EA295599-5BF6-4EED-B61D-ADC02132DD58}" dt="2024-06-03T10:00:35.999" v="5865" actId="165"/>
          <ac:picMkLst>
            <pc:docMk/>
            <pc:sldMk cId="241431900" sldId="2142534459"/>
            <ac:picMk id="372" creationId="{24B4260A-B04B-C903-4E9B-CED0E0992504}"/>
          </ac:picMkLst>
        </pc:picChg>
        <pc:picChg chg="mod">
          <ac:chgData name="坂上　正人" userId="de84e2de-cc80-4e5f-88eb-721cffe1f0a2" providerId="ADAL" clId="{EA295599-5BF6-4EED-B61D-ADC02132DD58}" dt="2024-06-03T10:00:35.999" v="5865" actId="165"/>
          <ac:picMkLst>
            <pc:docMk/>
            <pc:sldMk cId="241431900" sldId="2142534459"/>
            <ac:picMk id="373" creationId="{A9B6FBDF-F3D0-68EE-7F1A-DA9CB077AFAE}"/>
          </ac:picMkLst>
        </pc:picChg>
        <pc:picChg chg="mod">
          <ac:chgData name="坂上　正人" userId="de84e2de-cc80-4e5f-88eb-721cffe1f0a2" providerId="ADAL" clId="{EA295599-5BF6-4EED-B61D-ADC02132DD58}" dt="2024-06-03T10:00:35.999" v="5865" actId="165"/>
          <ac:picMkLst>
            <pc:docMk/>
            <pc:sldMk cId="241431900" sldId="2142534459"/>
            <ac:picMk id="374" creationId="{52D5F09F-C0C3-2F4B-5F6C-0EC31DF81218}"/>
          </ac:picMkLst>
        </pc:picChg>
        <pc:picChg chg="mod">
          <ac:chgData name="坂上　正人" userId="de84e2de-cc80-4e5f-88eb-721cffe1f0a2" providerId="ADAL" clId="{EA295599-5BF6-4EED-B61D-ADC02132DD58}" dt="2024-06-03T10:00:35.999" v="5865" actId="165"/>
          <ac:picMkLst>
            <pc:docMk/>
            <pc:sldMk cId="241431900" sldId="2142534459"/>
            <ac:picMk id="375" creationId="{44897D89-A7C9-DE22-394A-3265ACF553A6}"/>
          </ac:picMkLst>
        </pc:picChg>
        <pc:picChg chg="mod">
          <ac:chgData name="坂上　正人" userId="de84e2de-cc80-4e5f-88eb-721cffe1f0a2" providerId="ADAL" clId="{EA295599-5BF6-4EED-B61D-ADC02132DD58}" dt="2024-06-03T10:00:35.999" v="5865" actId="165"/>
          <ac:picMkLst>
            <pc:docMk/>
            <pc:sldMk cId="241431900" sldId="2142534459"/>
            <ac:picMk id="378" creationId="{52212C1E-6197-C87D-B0BC-ACD4212F5F17}"/>
          </ac:picMkLst>
        </pc:picChg>
        <pc:picChg chg="mod">
          <ac:chgData name="坂上　正人" userId="de84e2de-cc80-4e5f-88eb-721cffe1f0a2" providerId="ADAL" clId="{EA295599-5BF6-4EED-B61D-ADC02132DD58}" dt="2024-06-03T10:00:35.999" v="5865" actId="165"/>
          <ac:picMkLst>
            <pc:docMk/>
            <pc:sldMk cId="241431900" sldId="2142534459"/>
            <ac:picMk id="379" creationId="{6F93313E-24CC-C177-4759-E6569EDEBE6C}"/>
          </ac:picMkLst>
        </pc:picChg>
        <pc:picChg chg="mod">
          <ac:chgData name="坂上　正人" userId="de84e2de-cc80-4e5f-88eb-721cffe1f0a2" providerId="ADAL" clId="{EA295599-5BF6-4EED-B61D-ADC02132DD58}" dt="2024-06-03T10:00:35.999" v="5865" actId="165"/>
          <ac:picMkLst>
            <pc:docMk/>
            <pc:sldMk cId="241431900" sldId="2142534459"/>
            <ac:picMk id="380" creationId="{E9999A5B-3785-E2C2-7B74-D97EC657B4F1}"/>
          </ac:picMkLst>
        </pc:picChg>
        <pc:picChg chg="mod">
          <ac:chgData name="坂上　正人" userId="de84e2de-cc80-4e5f-88eb-721cffe1f0a2" providerId="ADAL" clId="{EA295599-5BF6-4EED-B61D-ADC02132DD58}" dt="2024-06-03T10:00:35.999" v="5865" actId="165"/>
          <ac:picMkLst>
            <pc:docMk/>
            <pc:sldMk cId="241431900" sldId="2142534459"/>
            <ac:picMk id="381" creationId="{0168184A-C1E2-77F3-7EE4-5CF5F5B76F12}"/>
          </ac:picMkLst>
        </pc:picChg>
        <pc:picChg chg="mod">
          <ac:chgData name="坂上　正人" userId="de84e2de-cc80-4e5f-88eb-721cffe1f0a2" providerId="ADAL" clId="{EA295599-5BF6-4EED-B61D-ADC02132DD58}" dt="2024-06-03T10:00:35.999" v="5865" actId="165"/>
          <ac:picMkLst>
            <pc:docMk/>
            <pc:sldMk cId="241431900" sldId="2142534459"/>
            <ac:picMk id="382" creationId="{40E99D27-FC92-71DD-23E0-30198A35638A}"/>
          </ac:picMkLst>
        </pc:picChg>
        <pc:picChg chg="add del mod">
          <ac:chgData name="坂上　正人" userId="de84e2de-cc80-4e5f-88eb-721cffe1f0a2" providerId="ADAL" clId="{EA295599-5BF6-4EED-B61D-ADC02132DD58}" dt="2024-06-03T10:03:45.080" v="6244"/>
          <ac:picMkLst>
            <pc:docMk/>
            <pc:sldMk cId="241431900" sldId="2142534459"/>
            <ac:picMk id="383" creationId="{E0CC721D-24CC-F1E5-0560-9ADF7F28DF32}"/>
          </ac:picMkLst>
        </pc:picChg>
        <pc:picChg chg="add del mod">
          <ac:chgData name="坂上　正人" userId="de84e2de-cc80-4e5f-88eb-721cffe1f0a2" providerId="ADAL" clId="{EA295599-5BF6-4EED-B61D-ADC02132DD58}" dt="2024-06-03T10:03:45.080" v="6244"/>
          <ac:picMkLst>
            <pc:docMk/>
            <pc:sldMk cId="241431900" sldId="2142534459"/>
            <ac:picMk id="385" creationId="{28A29B99-07DE-17DA-A9A9-37C061C72C17}"/>
          </ac:picMkLst>
        </pc:picChg>
        <pc:picChg chg="add del mod">
          <ac:chgData name="坂上　正人" userId="de84e2de-cc80-4e5f-88eb-721cffe1f0a2" providerId="ADAL" clId="{EA295599-5BF6-4EED-B61D-ADC02132DD58}" dt="2024-06-03T10:03:45.080" v="6244"/>
          <ac:picMkLst>
            <pc:docMk/>
            <pc:sldMk cId="241431900" sldId="2142534459"/>
            <ac:picMk id="386" creationId="{33472816-F457-ECF6-0FEA-6BC2E11BFDB0}"/>
          </ac:picMkLst>
        </pc:picChg>
        <pc:picChg chg="add del mod">
          <ac:chgData name="坂上　正人" userId="de84e2de-cc80-4e5f-88eb-721cffe1f0a2" providerId="ADAL" clId="{EA295599-5BF6-4EED-B61D-ADC02132DD58}" dt="2024-06-03T10:03:45.080" v="6244"/>
          <ac:picMkLst>
            <pc:docMk/>
            <pc:sldMk cId="241431900" sldId="2142534459"/>
            <ac:picMk id="389" creationId="{066E3227-665A-26F3-C371-21CBEC99D221}"/>
          </ac:picMkLst>
        </pc:picChg>
        <pc:picChg chg="add del mod">
          <ac:chgData name="坂上　正人" userId="de84e2de-cc80-4e5f-88eb-721cffe1f0a2" providerId="ADAL" clId="{EA295599-5BF6-4EED-B61D-ADC02132DD58}" dt="2024-06-03T10:03:45.080" v="6244"/>
          <ac:picMkLst>
            <pc:docMk/>
            <pc:sldMk cId="241431900" sldId="2142534459"/>
            <ac:picMk id="390" creationId="{AB9D09FB-DF39-6CB9-3911-0A2F8EDCB273}"/>
          </ac:picMkLst>
        </pc:picChg>
        <pc:picChg chg="add del mod">
          <ac:chgData name="坂上　正人" userId="de84e2de-cc80-4e5f-88eb-721cffe1f0a2" providerId="ADAL" clId="{EA295599-5BF6-4EED-B61D-ADC02132DD58}" dt="2024-06-03T10:03:45.080" v="6244"/>
          <ac:picMkLst>
            <pc:docMk/>
            <pc:sldMk cId="241431900" sldId="2142534459"/>
            <ac:picMk id="391" creationId="{7DAC0F8F-26BF-93B8-25E8-87600B692407}"/>
          </ac:picMkLst>
        </pc:picChg>
        <pc:picChg chg="add del mod">
          <ac:chgData name="坂上　正人" userId="de84e2de-cc80-4e5f-88eb-721cffe1f0a2" providerId="ADAL" clId="{EA295599-5BF6-4EED-B61D-ADC02132DD58}" dt="2024-06-03T10:03:45.080" v="6244"/>
          <ac:picMkLst>
            <pc:docMk/>
            <pc:sldMk cId="241431900" sldId="2142534459"/>
            <ac:picMk id="392" creationId="{D0903A3C-806B-AF8E-2419-752CF71ABD1D}"/>
          </ac:picMkLst>
        </pc:picChg>
        <pc:picChg chg="add del mod">
          <ac:chgData name="坂上　正人" userId="de84e2de-cc80-4e5f-88eb-721cffe1f0a2" providerId="ADAL" clId="{EA295599-5BF6-4EED-B61D-ADC02132DD58}" dt="2024-06-03T10:03:45.080" v="6244"/>
          <ac:picMkLst>
            <pc:docMk/>
            <pc:sldMk cId="241431900" sldId="2142534459"/>
            <ac:picMk id="393" creationId="{8C24E2A9-5CC4-73C4-18E2-501153031D5C}"/>
          </ac:picMkLst>
        </pc:picChg>
        <pc:picChg chg="add del mod">
          <ac:chgData name="坂上　正人" userId="de84e2de-cc80-4e5f-88eb-721cffe1f0a2" providerId="ADAL" clId="{EA295599-5BF6-4EED-B61D-ADC02132DD58}" dt="2024-06-03T10:03:45.080" v="6244"/>
          <ac:picMkLst>
            <pc:docMk/>
            <pc:sldMk cId="241431900" sldId="2142534459"/>
            <ac:picMk id="394" creationId="{6F14CA7C-6C31-B871-7817-82554E1544F4}"/>
          </ac:picMkLst>
        </pc:picChg>
        <pc:picChg chg="add del mod">
          <ac:chgData name="坂上　正人" userId="de84e2de-cc80-4e5f-88eb-721cffe1f0a2" providerId="ADAL" clId="{EA295599-5BF6-4EED-B61D-ADC02132DD58}" dt="2024-06-03T10:03:45.080" v="6244"/>
          <ac:picMkLst>
            <pc:docMk/>
            <pc:sldMk cId="241431900" sldId="2142534459"/>
            <ac:picMk id="395" creationId="{89D1B147-9430-8D2B-2747-77DF76BFB8B5}"/>
          </ac:picMkLst>
        </pc:picChg>
        <pc:picChg chg="add del mod">
          <ac:chgData name="坂上　正人" userId="de84e2de-cc80-4e5f-88eb-721cffe1f0a2" providerId="ADAL" clId="{EA295599-5BF6-4EED-B61D-ADC02132DD58}" dt="2024-06-03T10:03:45.080" v="6244"/>
          <ac:picMkLst>
            <pc:docMk/>
            <pc:sldMk cId="241431900" sldId="2142534459"/>
            <ac:picMk id="396" creationId="{C544DE37-8E49-D68B-8AF8-425F7A1BB6E7}"/>
          </ac:picMkLst>
        </pc:picChg>
        <pc:picChg chg="add del mod">
          <ac:chgData name="坂上　正人" userId="de84e2de-cc80-4e5f-88eb-721cffe1f0a2" providerId="ADAL" clId="{EA295599-5BF6-4EED-B61D-ADC02132DD58}" dt="2024-06-03T10:03:45.080" v="6244"/>
          <ac:picMkLst>
            <pc:docMk/>
            <pc:sldMk cId="241431900" sldId="2142534459"/>
            <ac:picMk id="397" creationId="{F1144DB4-F7F3-9130-D27F-4EB23D6E965C}"/>
          </ac:picMkLst>
        </pc:picChg>
        <pc:picChg chg="add del mod">
          <ac:chgData name="坂上　正人" userId="de84e2de-cc80-4e5f-88eb-721cffe1f0a2" providerId="ADAL" clId="{EA295599-5BF6-4EED-B61D-ADC02132DD58}" dt="2024-06-03T10:03:45.080" v="6244"/>
          <ac:picMkLst>
            <pc:docMk/>
            <pc:sldMk cId="241431900" sldId="2142534459"/>
            <ac:picMk id="398" creationId="{8A3E9F3D-21F6-1BAE-3BBF-10E5F9879C06}"/>
          </ac:picMkLst>
        </pc:picChg>
        <pc:picChg chg="add del mod">
          <ac:chgData name="坂上　正人" userId="de84e2de-cc80-4e5f-88eb-721cffe1f0a2" providerId="ADAL" clId="{EA295599-5BF6-4EED-B61D-ADC02132DD58}" dt="2024-06-03T10:03:45.080" v="6244"/>
          <ac:picMkLst>
            <pc:docMk/>
            <pc:sldMk cId="241431900" sldId="2142534459"/>
            <ac:picMk id="399" creationId="{0D1D8716-38A8-2364-8CBC-EF400FC77434}"/>
          </ac:picMkLst>
        </pc:picChg>
        <pc:picChg chg="add del mod">
          <ac:chgData name="坂上　正人" userId="de84e2de-cc80-4e5f-88eb-721cffe1f0a2" providerId="ADAL" clId="{EA295599-5BF6-4EED-B61D-ADC02132DD58}" dt="2024-06-03T10:03:45.080" v="6244"/>
          <ac:picMkLst>
            <pc:docMk/>
            <pc:sldMk cId="241431900" sldId="2142534459"/>
            <ac:picMk id="400" creationId="{94A218F3-2330-05A9-8F59-CC54FF501598}"/>
          </ac:picMkLst>
        </pc:picChg>
        <pc:picChg chg="add del mod">
          <ac:chgData name="坂上　正人" userId="de84e2de-cc80-4e5f-88eb-721cffe1f0a2" providerId="ADAL" clId="{EA295599-5BF6-4EED-B61D-ADC02132DD58}" dt="2024-06-03T10:03:45.080" v="6244"/>
          <ac:picMkLst>
            <pc:docMk/>
            <pc:sldMk cId="241431900" sldId="2142534459"/>
            <ac:picMk id="401" creationId="{21CC873F-C64E-6239-7908-C7CECCFC7FD6}"/>
          </ac:picMkLst>
        </pc:picChg>
        <pc:picChg chg="add del mod">
          <ac:chgData name="坂上　正人" userId="de84e2de-cc80-4e5f-88eb-721cffe1f0a2" providerId="ADAL" clId="{EA295599-5BF6-4EED-B61D-ADC02132DD58}" dt="2024-06-03T10:03:45.080" v="6244"/>
          <ac:picMkLst>
            <pc:docMk/>
            <pc:sldMk cId="241431900" sldId="2142534459"/>
            <ac:picMk id="402" creationId="{E5301683-3E4A-EF96-877E-71CA53CB6B4B}"/>
          </ac:picMkLst>
        </pc:picChg>
        <pc:picChg chg="add del mod">
          <ac:chgData name="坂上　正人" userId="de84e2de-cc80-4e5f-88eb-721cffe1f0a2" providerId="ADAL" clId="{EA295599-5BF6-4EED-B61D-ADC02132DD58}" dt="2024-06-03T10:03:45.080" v="6244"/>
          <ac:picMkLst>
            <pc:docMk/>
            <pc:sldMk cId="241431900" sldId="2142534459"/>
            <ac:picMk id="403" creationId="{9808D9FF-1882-1722-2E02-25C6DC540D12}"/>
          </ac:picMkLst>
        </pc:picChg>
        <pc:picChg chg="add del mod">
          <ac:chgData name="坂上　正人" userId="de84e2de-cc80-4e5f-88eb-721cffe1f0a2" providerId="ADAL" clId="{EA295599-5BF6-4EED-B61D-ADC02132DD58}" dt="2024-06-03T10:03:45.080" v="6244"/>
          <ac:picMkLst>
            <pc:docMk/>
            <pc:sldMk cId="241431900" sldId="2142534459"/>
            <ac:picMk id="404" creationId="{A2DA8844-AF00-DEB1-A8FE-D9D5694D3C7F}"/>
          </ac:picMkLst>
        </pc:picChg>
        <pc:picChg chg="add mod topLvl">
          <ac:chgData name="坂上　正人" userId="de84e2de-cc80-4e5f-88eb-721cffe1f0a2" providerId="ADAL" clId="{EA295599-5BF6-4EED-B61D-ADC02132DD58}" dt="2024-06-03T10:04:10.930" v="6251" actId="165"/>
          <ac:picMkLst>
            <pc:docMk/>
            <pc:sldMk cId="241431900" sldId="2142534459"/>
            <ac:picMk id="415" creationId="{C78A5737-31ED-0476-9EBD-0ED9AAC0678E}"/>
          </ac:picMkLst>
        </pc:picChg>
        <pc:picChg chg="add mod topLvl">
          <ac:chgData name="坂上　正人" userId="de84e2de-cc80-4e5f-88eb-721cffe1f0a2" providerId="ADAL" clId="{EA295599-5BF6-4EED-B61D-ADC02132DD58}" dt="2024-06-03T10:04:10.930" v="6251" actId="165"/>
          <ac:picMkLst>
            <pc:docMk/>
            <pc:sldMk cId="241431900" sldId="2142534459"/>
            <ac:picMk id="416" creationId="{1DAAB50F-C113-0246-DF32-DA3CBA01B6C6}"/>
          </ac:picMkLst>
        </pc:picChg>
        <pc:picChg chg="add mod topLvl">
          <ac:chgData name="坂上　正人" userId="de84e2de-cc80-4e5f-88eb-721cffe1f0a2" providerId="ADAL" clId="{EA295599-5BF6-4EED-B61D-ADC02132DD58}" dt="2024-06-03T10:04:10.930" v="6251" actId="165"/>
          <ac:picMkLst>
            <pc:docMk/>
            <pc:sldMk cId="241431900" sldId="2142534459"/>
            <ac:picMk id="417" creationId="{5C80ABC8-B939-E02C-84CE-997E7ECC4138}"/>
          </ac:picMkLst>
        </pc:picChg>
        <pc:picChg chg="add mod topLvl">
          <ac:chgData name="坂上　正人" userId="de84e2de-cc80-4e5f-88eb-721cffe1f0a2" providerId="ADAL" clId="{EA295599-5BF6-4EED-B61D-ADC02132DD58}" dt="2024-06-03T10:04:10.930" v="6251" actId="165"/>
          <ac:picMkLst>
            <pc:docMk/>
            <pc:sldMk cId="241431900" sldId="2142534459"/>
            <ac:picMk id="418" creationId="{3B7FECAF-1159-B3D1-B5D9-E36B6ECC1D20}"/>
          </ac:picMkLst>
        </pc:picChg>
        <pc:picChg chg="add mod topLvl">
          <ac:chgData name="坂上　正人" userId="de84e2de-cc80-4e5f-88eb-721cffe1f0a2" providerId="ADAL" clId="{EA295599-5BF6-4EED-B61D-ADC02132DD58}" dt="2024-06-03T10:04:10.930" v="6251" actId="165"/>
          <ac:picMkLst>
            <pc:docMk/>
            <pc:sldMk cId="241431900" sldId="2142534459"/>
            <ac:picMk id="419" creationId="{055A8114-E03D-A79E-BD04-B52BD81584DF}"/>
          </ac:picMkLst>
        </pc:picChg>
        <pc:picChg chg="add mod topLvl">
          <ac:chgData name="坂上　正人" userId="de84e2de-cc80-4e5f-88eb-721cffe1f0a2" providerId="ADAL" clId="{EA295599-5BF6-4EED-B61D-ADC02132DD58}" dt="2024-06-03T10:04:10.930" v="6251" actId="165"/>
          <ac:picMkLst>
            <pc:docMk/>
            <pc:sldMk cId="241431900" sldId="2142534459"/>
            <ac:picMk id="420" creationId="{791F102B-0861-C2B6-B52D-7429B239A14F}"/>
          </ac:picMkLst>
        </pc:picChg>
        <pc:picChg chg="add mod topLvl">
          <ac:chgData name="坂上　正人" userId="de84e2de-cc80-4e5f-88eb-721cffe1f0a2" providerId="ADAL" clId="{EA295599-5BF6-4EED-B61D-ADC02132DD58}" dt="2024-06-03T10:04:10.930" v="6251" actId="165"/>
          <ac:picMkLst>
            <pc:docMk/>
            <pc:sldMk cId="241431900" sldId="2142534459"/>
            <ac:picMk id="421" creationId="{DF87097C-7AA6-64B5-4374-8268C2E3ADC2}"/>
          </ac:picMkLst>
        </pc:picChg>
        <pc:picChg chg="add mod topLvl">
          <ac:chgData name="坂上　正人" userId="de84e2de-cc80-4e5f-88eb-721cffe1f0a2" providerId="ADAL" clId="{EA295599-5BF6-4EED-B61D-ADC02132DD58}" dt="2024-06-03T10:04:10.930" v="6251" actId="165"/>
          <ac:picMkLst>
            <pc:docMk/>
            <pc:sldMk cId="241431900" sldId="2142534459"/>
            <ac:picMk id="422" creationId="{633B1517-03D3-1C69-1341-70A2F2BF9919}"/>
          </ac:picMkLst>
        </pc:picChg>
        <pc:picChg chg="add mod topLvl">
          <ac:chgData name="坂上　正人" userId="de84e2de-cc80-4e5f-88eb-721cffe1f0a2" providerId="ADAL" clId="{EA295599-5BF6-4EED-B61D-ADC02132DD58}" dt="2024-06-03T10:04:10.930" v="6251" actId="165"/>
          <ac:picMkLst>
            <pc:docMk/>
            <pc:sldMk cId="241431900" sldId="2142534459"/>
            <ac:picMk id="423" creationId="{8409E277-3D8C-BEA6-318E-DEAB373EA73E}"/>
          </ac:picMkLst>
        </pc:picChg>
        <pc:picChg chg="add mod topLvl">
          <ac:chgData name="坂上　正人" userId="de84e2de-cc80-4e5f-88eb-721cffe1f0a2" providerId="ADAL" clId="{EA295599-5BF6-4EED-B61D-ADC02132DD58}" dt="2024-06-03T10:04:10.930" v="6251" actId="165"/>
          <ac:picMkLst>
            <pc:docMk/>
            <pc:sldMk cId="241431900" sldId="2142534459"/>
            <ac:picMk id="424" creationId="{AB691CC2-ABFC-4E69-FA48-E86FCA2EDC5F}"/>
          </ac:picMkLst>
        </pc:picChg>
        <pc:picChg chg="add mod topLvl">
          <ac:chgData name="坂上　正人" userId="de84e2de-cc80-4e5f-88eb-721cffe1f0a2" providerId="ADAL" clId="{EA295599-5BF6-4EED-B61D-ADC02132DD58}" dt="2024-06-03T10:04:10.930" v="6251" actId="165"/>
          <ac:picMkLst>
            <pc:docMk/>
            <pc:sldMk cId="241431900" sldId="2142534459"/>
            <ac:picMk id="425" creationId="{28872869-4FB7-E0A9-7620-853EAF888F04}"/>
          </ac:picMkLst>
        </pc:picChg>
        <pc:picChg chg="add mod topLvl">
          <ac:chgData name="坂上　正人" userId="de84e2de-cc80-4e5f-88eb-721cffe1f0a2" providerId="ADAL" clId="{EA295599-5BF6-4EED-B61D-ADC02132DD58}" dt="2024-06-03T10:04:10.930" v="6251" actId="165"/>
          <ac:picMkLst>
            <pc:docMk/>
            <pc:sldMk cId="241431900" sldId="2142534459"/>
            <ac:picMk id="426" creationId="{38B1A7F0-387B-FA59-7279-65F958003CFC}"/>
          </ac:picMkLst>
        </pc:picChg>
        <pc:picChg chg="add mod topLvl">
          <ac:chgData name="坂上　正人" userId="de84e2de-cc80-4e5f-88eb-721cffe1f0a2" providerId="ADAL" clId="{EA295599-5BF6-4EED-B61D-ADC02132DD58}" dt="2024-06-03T10:04:10.930" v="6251" actId="165"/>
          <ac:picMkLst>
            <pc:docMk/>
            <pc:sldMk cId="241431900" sldId="2142534459"/>
            <ac:picMk id="427" creationId="{E1FBE680-05BD-F879-EF24-050561FE9098}"/>
          </ac:picMkLst>
        </pc:picChg>
        <pc:picChg chg="add mod topLvl">
          <ac:chgData name="坂上　正人" userId="de84e2de-cc80-4e5f-88eb-721cffe1f0a2" providerId="ADAL" clId="{EA295599-5BF6-4EED-B61D-ADC02132DD58}" dt="2024-06-03T10:04:10.930" v="6251" actId="165"/>
          <ac:picMkLst>
            <pc:docMk/>
            <pc:sldMk cId="241431900" sldId="2142534459"/>
            <ac:picMk id="428" creationId="{73392668-3F4A-6D8E-9F16-580E2D33E7A6}"/>
          </ac:picMkLst>
        </pc:picChg>
        <pc:picChg chg="add mod topLvl">
          <ac:chgData name="坂上　正人" userId="de84e2de-cc80-4e5f-88eb-721cffe1f0a2" providerId="ADAL" clId="{EA295599-5BF6-4EED-B61D-ADC02132DD58}" dt="2024-06-03T10:04:10.930" v="6251" actId="165"/>
          <ac:picMkLst>
            <pc:docMk/>
            <pc:sldMk cId="241431900" sldId="2142534459"/>
            <ac:picMk id="429" creationId="{BE71BD2E-D549-D67F-65F1-585FBA9E58BB}"/>
          </ac:picMkLst>
        </pc:picChg>
        <pc:picChg chg="add mod topLvl">
          <ac:chgData name="坂上　正人" userId="de84e2de-cc80-4e5f-88eb-721cffe1f0a2" providerId="ADAL" clId="{EA295599-5BF6-4EED-B61D-ADC02132DD58}" dt="2024-06-03T10:04:10.930" v="6251" actId="165"/>
          <ac:picMkLst>
            <pc:docMk/>
            <pc:sldMk cId="241431900" sldId="2142534459"/>
            <ac:picMk id="430" creationId="{B33E5ED4-5CAD-0194-99FC-FA4C22DC4392}"/>
          </ac:picMkLst>
        </pc:picChg>
        <pc:picChg chg="add mod topLvl">
          <ac:chgData name="坂上　正人" userId="de84e2de-cc80-4e5f-88eb-721cffe1f0a2" providerId="ADAL" clId="{EA295599-5BF6-4EED-B61D-ADC02132DD58}" dt="2024-06-03T10:04:10.930" v="6251" actId="165"/>
          <ac:picMkLst>
            <pc:docMk/>
            <pc:sldMk cId="241431900" sldId="2142534459"/>
            <ac:picMk id="431" creationId="{D3317321-A9F1-6F40-1937-96E2566A2A85}"/>
          </ac:picMkLst>
        </pc:picChg>
        <pc:picChg chg="add mod topLvl">
          <ac:chgData name="坂上　正人" userId="de84e2de-cc80-4e5f-88eb-721cffe1f0a2" providerId="ADAL" clId="{EA295599-5BF6-4EED-B61D-ADC02132DD58}" dt="2024-06-03T10:04:10.930" v="6251" actId="165"/>
          <ac:picMkLst>
            <pc:docMk/>
            <pc:sldMk cId="241431900" sldId="2142534459"/>
            <ac:picMk id="432" creationId="{9B246BAF-B00A-2AEE-3FA1-2F7E62E42ABE}"/>
          </ac:picMkLst>
        </pc:picChg>
        <pc:picChg chg="add mod topLvl">
          <ac:chgData name="坂上　正人" userId="de84e2de-cc80-4e5f-88eb-721cffe1f0a2" providerId="ADAL" clId="{EA295599-5BF6-4EED-B61D-ADC02132DD58}" dt="2024-06-03T10:04:10.930" v="6251" actId="165"/>
          <ac:picMkLst>
            <pc:docMk/>
            <pc:sldMk cId="241431900" sldId="2142534459"/>
            <ac:picMk id="433" creationId="{FAFDA7DD-35A7-AF34-F5A6-7CACE257F34F}"/>
          </ac:picMkLst>
        </pc:picChg>
        <pc:picChg chg="add mod topLvl">
          <ac:chgData name="坂上　正人" userId="de84e2de-cc80-4e5f-88eb-721cffe1f0a2" providerId="ADAL" clId="{EA295599-5BF6-4EED-B61D-ADC02132DD58}" dt="2024-06-03T10:04:10.930" v="6251" actId="165"/>
          <ac:picMkLst>
            <pc:docMk/>
            <pc:sldMk cId="241431900" sldId="2142534459"/>
            <ac:picMk id="434" creationId="{AF7393E3-B1F6-2C9D-95DD-E47AB43EF2D9}"/>
          </ac:picMkLst>
        </pc:picChg>
        <pc:picChg chg="add mod topLvl">
          <ac:chgData name="坂上　正人" userId="de84e2de-cc80-4e5f-88eb-721cffe1f0a2" providerId="ADAL" clId="{EA295599-5BF6-4EED-B61D-ADC02132DD58}" dt="2024-06-03T10:04:10.930" v="6251" actId="165"/>
          <ac:picMkLst>
            <pc:docMk/>
            <pc:sldMk cId="241431900" sldId="2142534459"/>
            <ac:picMk id="435" creationId="{ACACBF90-120B-F5A6-7F86-B71DF5BEF2E1}"/>
          </ac:picMkLst>
        </pc:picChg>
        <pc:picChg chg="add mod topLvl">
          <ac:chgData name="坂上　正人" userId="de84e2de-cc80-4e5f-88eb-721cffe1f0a2" providerId="ADAL" clId="{EA295599-5BF6-4EED-B61D-ADC02132DD58}" dt="2024-06-03T10:04:10.930" v="6251" actId="165"/>
          <ac:picMkLst>
            <pc:docMk/>
            <pc:sldMk cId="241431900" sldId="2142534459"/>
            <ac:picMk id="436" creationId="{804CB168-3D70-E0AD-9C23-E2848BCC7BC3}"/>
          </ac:picMkLst>
        </pc:picChg>
        <pc:picChg chg="add mod topLvl">
          <ac:chgData name="坂上　正人" userId="de84e2de-cc80-4e5f-88eb-721cffe1f0a2" providerId="ADAL" clId="{EA295599-5BF6-4EED-B61D-ADC02132DD58}" dt="2024-06-03T10:04:10.930" v="6251" actId="165"/>
          <ac:picMkLst>
            <pc:docMk/>
            <pc:sldMk cId="241431900" sldId="2142534459"/>
            <ac:picMk id="437" creationId="{1807A850-9E60-8382-201B-5EEE809DBB1E}"/>
          </ac:picMkLst>
        </pc:picChg>
        <pc:picChg chg="add mod topLvl">
          <ac:chgData name="坂上　正人" userId="de84e2de-cc80-4e5f-88eb-721cffe1f0a2" providerId="ADAL" clId="{EA295599-5BF6-4EED-B61D-ADC02132DD58}" dt="2024-06-03T10:04:10.930" v="6251" actId="165"/>
          <ac:picMkLst>
            <pc:docMk/>
            <pc:sldMk cId="241431900" sldId="2142534459"/>
            <ac:picMk id="438" creationId="{F3E6A8CE-2E77-2CDB-F732-830F8B1FAE62}"/>
          </ac:picMkLst>
        </pc:picChg>
        <pc:picChg chg="add mod topLvl">
          <ac:chgData name="坂上　正人" userId="de84e2de-cc80-4e5f-88eb-721cffe1f0a2" providerId="ADAL" clId="{EA295599-5BF6-4EED-B61D-ADC02132DD58}" dt="2024-06-03T10:04:10.930" v="6251" actId="165"/>
          <ac:picMkLst>
            <pc:docMk/>
            <pc:sldMk cId="241431900" sldId="2142534459"/>
            <ac:picMk id="439" creationId="{199580A6-6893-91B2-69F5-06A2D309D89C}"/>
          </ac:picMkLst>
        </pc:picChg>
        <pc:picChg chg="add mod topLvl">
          <ac:chgData name="坂上　正人" userId="de84e2de-cc80-4e5f-88eb-721cffe1f0a2" providerId="ADAL" clId="{EA295599-5BF6-4EED-B61D-ADC02132DD58}" dt="2024-06-03T10:04:10.930" v="6251" actId="165"/>
          <ac:picMkLst>
            <pc:docMk/>
            <pc:sldMk cId="241431900" sldId="2142534459"/>
            <ac:picMk id="440" creationId="{AAE8CC95-C583-752C-DB7B-A8BB9E06981F}"/>
          </ac:picMkLst>
        </pc:picChg>
        <pc:picChg chg="add mod topLvl">
          <ac:chgData name="坂上　正人" userId="de84e2de-cc80-4e5f-88eb-721cffe1f0a2" providerId="ADAL" clId="{EA295599-5BF6-4EED-B61D-ADC02132DD58}" dt="2024-06-03T10:04:10.930" v="6251" actId="165"/>
          <ac:picMkLst>
            <pc:docMk/>
            <pc:sldMk cId="241431900" sldId="2142534459"/>
            <ac:picMk id="441" creationId="{439F6C2D-8A92-FEC6-7679-8538436F29D3}"/>
          </ac:picMkLst>
        </pc:picChg>
        <pc:picChg chg="add mod topLvl">
          <ac:chgData name="坂上　正人" userId="de84e2de-cc80-4e5f-88eb-721cffe1f0a2" providerId="ADAL" clId="{EA295599-5BF6-4EED-B61D-ADC02132DD58}" dt="2024-06-03T10:04:10.930" v="6251" actId="165"/>
          <ac:picMkLst>
            <pc:docMk/>
            <pc:sldMk cId="241431900" sldId="2142534459"/>
            <ac:picMk id="442" creationId="{B145AF2B-D1EA-982A-91F8-24A80FA32F7E}"/>
          </ac:picMkLst>
        </pc:picChg>
        <pc:picChg chg="add mod topLvl">
          <ac:chgData name="坂上　正人" userId="de84e2de-cc80-4e5f-88eb-721cffe1f0a2" providerId="ADAL" clId="{EA295599-5BF6-4EED-B61D-ADC02132DD58}" dt="2024-06-03T10:04:10.930" v="6251" actId="165"/>
          <ac:picMkLst>
            <pc:docMk/>
            <pc:sldMk cId="241431900" sldId="2142534459"/>
            <ac:picMk id="443" creationId="{8F7AFD25-C532-89B1-AE15-8415D7AE871A}"/>
          </ac:picMkLst>
        </pc:picChg>
        <pc:picChg chg="add mod topLvl">
          <ac:chgData name="坂上　正人" userId="de84e2de-cc80-4e5f-88eb-721cffe1f0a2" providerId="ADAL" clId="{EA295599-5BF6-4EED-B61D-ADC02132DD58}" dt="2024-06-03T10:04:10.930" v="6251" actId="165"/>
          <ac:picMkLst>
            <pc:docMk/>
            <pc:sldMk cId="241431900" sldId="2142534459"/>
            <ac:picMk id="444" creationId="{66657566-6C10-D645-FE3C-07BD3A66E5A8}"/>
          </ac:picMkLst>
        </pc:picChg>
        <pc:picChg chg="add mod topLvl">
          <ac:chgData name="坂上　正人" userId="de84e2de-cc80-4e5f-88eb-721cffe1f0a2" providerId="ADAL" clId="{EA295599-5BF6-4EED-B61D-ADC02132DD58}" dt="2024-06-03T10:04:10.930" v="6251" actId="165"/>
          <ac:picMkLst>
            <pc:docMk/>
            <pc:sldMk cId="241431900" sldId="2142534459"/>
            <ac:picMk id="445" creationId="{B23D4707-1505-F2B8-6112-719250626D6B}"/>
          </ac:picMkLst>
        </pc:picChg>
        <pc:picChg chg="add mod topLvl">
          <ac:chgData name="坂上　正人" userId="de84e2de-cc80-4e5f-88eb-721cffe1f0a2" providerId="ADAL" clId="{EA295599-5BF6-4EED-B61D-ADC02132DD58}" dt="2024-06-03T10:04:10.930" v="6251" actId="165"/>
          <ac:picMkLst>
            <pc:docMk/>
            <pc:sldMk cId="241431900" sldId="2142534459"/>
            <ac:picMk id="446" creationId="{D3069765-DA0B-2EE6-1590-A1A560DEF5EA}"/>
          </ac:picMkLst>
        </pc:picChg>
        <pc:picChg chg="add mod topLvl">
          <ac:chgData name="坂上　正人" userId="de84e2de-cc80-4e5f-88eb-721cffe1f0a2" providerId="ADAL" clId="{EA295599-5BF6-4EED-B61D-ADC02132DD58}" dt="2024-06-03T10:04:10.930" v="6251" actId="165"/>
          <ac:picMkLst>
            <pc:docMk/>
            <pc:sldMk cId="241431900" sldId="2142534459"/>
            <ac:picMk id="447" creationId="{20A0FB46-CD7D-8287-7067-CCB15B73C7D4}"/>
          </ac:picMkLst>
        </pc:picChg>
        <pc:picChg chg="add mod topLvl">
          <ac:chgData name="坂上　正人" userId="de84e2de-cc80-4e5f-88eb-721cffe1f0a2" providerId="ADAL" clId="{EA295599-5BF6-4EED-B61D-ADC02132DD58}" dt="2024-06-03T10:04:10.930" v="6251" actId="165"/>
          <ac:picMkLst>
            <pc:docMk/>
            <pc:sldMk cId="241431900" sldId="2142534459"/>
            <ac:picMk id="448" creationId="{4D367315-A556-753A-AC0E-2429F9C39E21}"/>
          </ac:picMkLst>
        </pc:picChg>
        <pc:picChg chg="add mod topLvl">
          <ac:chgData name="坂上　正人" userId="de84e2de-cc80-4e5f-88eb-721cffe1f0a2" providerId="ADAL" clId="{EA295599-5BF6-4EED-B61D-ADC02132DD58}" dt="2024-06-03T10:04:10.930" v="6251" actId="165"/>
          <ac:picMkLst>
            <pc:docMk/>
            <pc:sldMk cId="241431900" sldId="2142534459"/>
            <ac:picMk id="449" creationId="{3CA8533E-E0E8-06CA-74A9-2D616C5AB991}"/>
          </ac:picMkLst>
        </pc:picChg>
        <pc:cxnChg chg="add del mod">
          <ac:chgData name="坂上　正人" userId="de84e2de-cc80-4e5f-88eb-721cffe1f0a2" providerId="ADAL" clId="{EA295599-5BF6-4EED-B61D-ADC02132DD58}" dt="2024-06-03T10:03:45.080" v="6244"/>
          <ac:cxnSpMkLst>
            <pc:docMk/>
            <pc:sldMk cId="241431900" sldId="2142534459"/>
            <ac:cxnSpMk id="405" creationId="{8935083A-A10E-ED93-A3BC-D1823C66C4AC}"/>
          </ac:cxnSpMkLst>
        </pc:cxnChg>
        <pc:cxnChg chg="add del mod">
          <ac:chgData name="坂上　正人" userId="de84e2de-cc80-4e5f-88eb-721cffe1f0a2" providerId="ADAL" clId="{EA295599-5BF6-4EED-B61D-ADC02132DD58}" dt="2024-06-03T10:03:45.080" v="6244"/>
          <ac:cxnSpMkLst>
            <pc:docMk/>
            <pc:sldMk cId="241431900" sldId="2142534459"/>
            <ac:cxnSpMk id="406" creationId="{AAA1119A-D29A-4DC5-D4E7-DF6AC1A2C20C}"/>
          </ac:cxnSpMkLst>
        </pc:cxnChg>
        <pc:cxnChg chg="add del mod">
          <ac:chgData name="坂上　正人" userId="de84e2de-cc80-4e5f-88eb-721cffe1f0a2" providerId="ADAL" clId="{EA295599-5BF6-4EED-B61D-ADC02132DD58}" dt="2024-06-03T10:03:45.080" v="6244"/>
          <ac:cxnSpMkLst>
            <pc:docMk/>
            <pc:sldMk cId="241431900" sldId="2142534459"/>
            <ac:cxnSpMk id="408" creationId="{A701E8E7-21BA-CA75-F655-975F76899758}"/>
          </ac:cxnSpMkLst>
        </pc:cxnChg>
        <pc:cxnChg chg="add mod topLvl">
          <ac:chgData name="坂上　正人" userId="de84e2de-cc80-4e5f-88eb-721cffe1f0a2" providerId="ADAL" clId="{EA295599-5BF6-4EED-B61D-ADC02132DD58}" dt="2024-06-03T10:06:45.711" v="6508" actId="1076"/>
          <ac:cxnSpMkLst>
            <pc:docMk/>
            <pc:sldMk cId="241431900" sldId="2142534459"/>
            <ac:cxnSpMk id="450" creationId="{B3FDF66C-EF19-7A93-DE7C-1523C1689EC4}"/>
          </ac:cxnSpMkLst>
        </pc:cxnChg>
        <pc:cxnChg chg="add del mod topLvl">
          <ac:chgData name="坂上　正人" userId="de84e2de-cc80-4e5f-88eb-721cffe1f0a2" providerId="ADAL" clId="{EA295599-5BF6-4EED-B61D-ADC02132DD58}" dt="2024-06-03T10:05:47.524" v="6465" actId="478"/>
          <ac:cxnSpMkLst>
            <pc:docMk/>
            <pc:sldMk cId="241431900" sldId="2142534459"/>
            <ac:cxnSpMk id="451" creationId="{61217B86-3DB8-17C9-8945-8922E54C5EF5}"/>
          </ac:cxnSpMkLst>
        </pc:cxnChg>
        <pc:cxnChg chg="add mod topLvl">
          <ac:chgData name="坂上　正人" userId="de84e2de-cc80-4e5f-88eb-721cffe1f0a2" providerId="ADAL" clId="{EA295599-5BF6-4EED-B61D-ADC02132DD58}" dt="2024-06-03T10:09:31.264" v="6841" actId="1076"/>
          <ac:cxnSpMkLst>
            <pc:docMk/>
            <pc:sldMk cId="241431900" sldId="2142534459"/>
            <ac:cxnSpMk id="453" creationId="{967992AB-B920-9FFC-BCD6-19CE111D3D9F}"/>
          </ac:cxnSpMkLst>
        </pc:cxnChg>
      </pc:sldChg>
      <pc:sldChg chg="addSp delSp modSp add del mod">
        <pc:chgData name="坂上　正人" userId="de84e2de-cc80-4e5f-88eb-721cffe1f0a2" providerId="ADAL" clId="{EA295599-5BF6-4EED-B61D-ADC02132DD58}" dt="2024-06-04T03:03:25.301" v="10815" actId="47"/>
        <pc:sldMkLst>
          <pc:docMk/>
          <pc:sldMk cId="1246680154" sldId="2142534460"/>
        </pc:sldMkLst>
        <pc:spChg chg="del">
          <ac:chgData name="坂上　正人" userId="de84e2de-cc80-4e5f-88eb-721cffe1f0a2" providerId="ADAL" clId="{EA295599-5BF6-4EED-B61D-ADC02132DD58}" dt="2024-06-03T12:23:17.316" v="7060" actId="478"/>
          <ac:spMkLst>
            <pc:docMk/>
            <pc:sldMk cId="1246680154" sldId="2142534460"/>
            <ac:spMk id="5" creationId="{EBF71B2E-CD2B-EC9C-DBC0-887BB1575D3F}"/>
          </ac:spMkLst>
        </pc:spChg>
        <pc:spChg chg="mod">
          <ac:chgData name="坂上　正人" userId="de84e2de-cc80-4e5f-88eb-721cffe1f0a2" providerId="ADAL" clId="{EA295599-5BF6-4EED-B61D-ADC02132DD58}" dt="2024-06-03T12:33:54.039" v="7722" actId="20577"/>
          <ac:spMkLst>
            <pc:docMk/>
            <pc:sldMk cId="1246680154" sldId="2142534460"/>
            <ac:spMk id="7" creationId="{33358B64-E4A8-2EF4-24B4-5558A09B1663}"/>
          </ac:spMkLst>
        </pc:spChg>
        <pc:spChg chg="add mod">
          <ac:chgData name="坂上　正人" userId="de84e2de-cc80-4e5f-88eb-721cffe1f0a2" providerId="ADAL" clId="{EA295599-5BF6-4EED-B61D-ADC02132DD58}" dt="2024-06-03T12:30:51.331" v="7293" actId="1076"/>
          <ac:spMkLst>
            <pc:docMk/>
            <pc:sldMk cId="1246680154" sldId="2142534460"/>
            <ac:spMk id="12" creationId="{DA60959F-4408-B48A-D771-A5B7E8D73E25}"/>
          </ac:spMkLst>
        </pc:spChg>
        <pc:spChg chg="add del mod">
          <ac:chgData name="坂上　正人" userId="de84e2de-cc80-4e5f-88eb-721cffe1f0a2" providerId="ADAL" clId="{EA295599-5BF6-4EED-B61D-ADC02132DD58}" dt="2024-06-03T15:46:14.782" v="7956"/>
          <ac:spMkLst>
            <pc:docMk/>
            <pc:sldMk cId="1246680154" sldId="2142534460"/>
            <ac:spMk id="14" creationId="{9B03A14A-5986-04BC-A128-7EDE951A28AD}"/>
          </ac:spMkLst>
        </pc:spChg>
        <pc:spChg chg="add mod">
          <ac:chgData name="坂上　正人" userId="de84e2de-cc80-4e5f-88eb-721cffe1f0a2" providerId="ADAL" clId="{EA295599-5BF6-4EED-B61D-ADC02132DD58}" dt="2024-06-03T15:45:18.012" v="7921" actId="14100"/>
          <ac:spMkLst>
            <pc:docMk/>
            <pc:sldMk cId="1246680154" sldId="2142534460"/>
            <ac:spMk id="15" creationId="{BB4E335E-A863-0476-1940-230361CE9521}"/>
          </ac:spMkLst>
        </pc:spChg>
        <pc:spChg chg="add mod">
          <ac:chgData name="坂上　正人" userId="de84e2de-cc80-4e5f-88eb-721cffe1f0a2" providerId="ADAL" clId="{EA295599-5BF6-4EED-B61D-ADC02132DD58}" dt="2024-06-03T15:45:37.853" v="7944" actId="20577"/>
          <ac:spMkLst>
            <pc:docMk/>
            <pc:sldMk cId="1246680154" sldId="2142534460"/>
            <ac:spMk id="16" creationId="{F2FA0C35-EB71-4953-5280-CCA8261824CD}"/>
          </ac:spMkLst>
        </pc:spChg>
        <pc:spChg chg="add del mod">
          <ac:chgData name="坂上　正人" userId="de84e2de-cc80-4e5f-88eb-721cffe1f0a2" providerId="ADAL" clId="{EA295599-5BF6-4EED-B61D-ADC02132DD58}" dt="2024-06-03T12:31:25.830" v="7323"/>
          <ac:spMkLst>
            <pc:docMk/>
            <pc:sldMk cId="1246680154" sldId="2142534460"/>
            <ac:spMk id="17" creationId="{6EC74F13-7B4E-8E14-6725-437CE522EEAE}"/>
          </ac:spMkLst>
        </pc:spChg>
        <pc:spChg chg="add mod">
          <ac:chgData name="坂上　正人" userId="de84e2de-cc80-4e5f-88eb-721cffe1f0a2" providerId="ADAL" clId="{EA295599-5BF6-4EED-B61D-ADC02132DD58}" dt="2024-06-03T15:46:03.147" v="7948" actId="1076"/>
          <ac:spMkLst>
            <pc:docMk/>
            <pc:sldMk cId="1246680154" sldId="2142534460"/>
            <ac:spMk id="18" creationId="{6BD3BE46-01FC-CD75-D745-B5E9E132D173}"/>
          </ac:spMkLst>
        </pc:spChg>
        <pc:spChg chg="add mod">
          <ac:chgData name="坂上　正人" userId="de84e2de-cc80-4e5f-88eb-721cffe1f0a2" providerId="ADAL" clId="{EA295599-5BF6-4EED-B61D-ADC02132DD58}" dt="2024-06-03T12:37:51.280" v="7816"/>
          <ac:spMkLst>
            <pc:docMk/>
            <pc:sldMk cId="1246680154" sldId="2142534460"/>
            <ac:spMk id="21" creationId="{981F4F2F-6E16-3B0D-C0EA-00517F494BE6}"/>
          </ac:spMkLst>
        </pc:spChg>
        <pc:spChg chg="add mod">
          <ac:chgData name="坂上　正人" userId="de84e2de-cc80-4e5f-88eb-721cffe1f0a2" providerId="ADAL" clId="{EA295599-5BF6-4EED-B61D-ADC02132DD58}" dt="2024-06-03T15:45:54.598" v="7947" actId="14100"/>
          <ac:spMkLst>
            <pc:docMk/>
            <pc:sldMk cId="1246680154" sldId="2142534460"/>
            <ac:spMk id="22" creationId="{A62E1438-DBB0-BF17-F734-4222860916F4}"/>
          </ac:spMkLst>
        </pc:spChg>
        <pc:spChg chg="add mod">
          <ac:chgData name="坂上　正人" userId="de84e2de-cc80-4e5f-88eb-721cffe1f0a2" providerId="ADAL" clId="{EA295599-5BF6-4EED-B61D-ADC02132DD58}" dt="2024-06-03T15:46:33.269" v="7966" actId="20577"/>
          <ac:spMkLst>
            <pc:docMk/>
            <pc:sldMk cId="1246680154" sldId="2142534460"/>
            <ac:spMk id="23" creationId="{C51930C1-787B-1FDF-A5E7-1AE338B05D96}"/>
          </ac:spMkLst>
        </pc:spChg>
        <pc:grpChg chg="add del mod">
          <ac:chgData name="坂上　正人" userId="de84e2de-cc80-4e5f-88eb-721cffe1f0a2" providerId="ADAL" clId="{EA295599-5BF6-4EED-B61D-ADC02132DD58}" dt="2024-06-03T12:24:50.448" v="7082" actId="165"/>
          <ac:grpSpMkLst>
            <pc:docMk/>
            <pc:sldMk cId="1246680154" sldId="2142534460"/>
            <ac:grpSpMk id="11" creationId="{33C0CE8F-A9CA-B354-990E-3F956B827A1E}"/>
          </ac:grpSpMkLst>
        </pc:grpChg>
        <pc:picChg chg="del">
          <ac:chgData name="坂上　正人" userId="de84e2de-cc80-4e5f-88eb-721cffe1f0a2" providerId="ADAL" clId="{EA295599-5BF6-4EED-B61D-ADC02132DD58}" dt="2024-06-03T12:23:17.316" v="7060" actId="478"/>
          <ac:picMkLst>
            <pc:docMk/>
            <pc:sldMk cId="1246680154" sldId="2142534460"/>
            <ac:picMk id="3" creationId="{A18D9614-CA1D-253B-9BD3-23C65D025EAA}"/>
          </ac:picMkLst>
        </pc:picChg>
        <pc:picChg chg="del mod">
          <ac:chgData name="坂上　正人" userId="de84e2de-cc80-4e5f-88eb-721cffe1f0a2" providerId="ADAL" clId="{EA295599-5BF6-4EED-B61D-ADC02132DD58}" dt="2024-06-03T12:24:24.261" v="7072" actId="478"/>
          <ac:picMkLst>
            <pc:docMk/>
            <pc:sldMk cId="1246680154" sldId="2142534460"/>
            <ac:picMk id="4" creationId="{2B83B3CB-299B-6EB8-C385-A757A0C07BDD}"/>
          </ac:picMkLst>
        </pc:picChg>
        <pc:picChg chg="add del mod">
          <ac:chgData name="坂上　正人" userId="de84e2de-cc80-4e5f-88eb-721cffe1f0a2" providerId="ADAL" clId="{EA295599-5BF6-4EED-B61D-ADC02132DD58}" dt="2024-06-03T12:24:17.091" v="7068" actId="478"/>
          <ac:picMkLst>
            <pc:docMk/>
            <pc:sldMk cId="1246680154" sldId="2142534460"/>
            <ac:picMk id="6" creationId="{42BA86A2-FCB1-0F49-6B0F-547CB3BE961B}"/>
          </ac:picMkLst>
        </pc:picChg>
        <pc:picChg chg="add mod topLvl">
          <ac:chgData name="坂上　正人" userId="de84e2de-cc80-4e5f-88eb-721cffe1f0a2" providerId="ADAL" clId="{EA295599-5BF6-4EED-B61D-ADC02132DD58}" dt="2024-06-03T12:30:51.331" v="7293" actId="1076"/>
          <ac:picMkLst>
            <pc:docMk/>
            <pc:sldMk cId="1246680154" sldId="2142534460"/>
            <ac:picMk id="10" creationId="{061445CC-865D-E09C-1561-7151E5385DE7}"/>
          </ac:picMkLst>
        </pc:picChg>
        <pc:picChg chg="del mod topLvl">
          <ac:chgData name="坂上　正人" userId="de84e2de-cc80-4e5f-88eb-721cffe1f0a2" providerId="ADAL" clId="{EA295599-5BF6-4EED-B61D-ADC02132DD58}" dt="2024-06-04T02:28:04.326" v="9818" actId="21"/>
          <ac:picMkLst>
            <pc:docMk/>
            <pc:sldMk cId="1246680154" sldId="2142534460"/>
            <ac:picMk id="13" creationId="{E885FA8B-F160-C722-6D0D-474658FFB682}"/>
          </ac:picMkLst>
        </pc:picChg>
        <pc:picChg chg="add mod">
          <ac:chgData name="坂上　正人" userId="de84e2de-cc80-4e5f-88eb-721cffe1f0a2" providerId="ADAL" clId="{EA295599-5BF6-4EED-B61D-ADC02132DD58}" dt="2024-06-03T12:37:16.561" v="7724" actId="1076"/>
          <ac:picMkLst>
            <pc:docMk/>
            <pc:sldMk cId="1246680154" sldId="2142534460"/>
            <ac:picMk id="20" creationId="{1CFE9FEF-8464-FFCB-19E2-155636E3CDE0}"/>
          </ac:picMkLst>
        </pc:picChg>
        <pc:cxnChg chg="del">
          <ac:chgData name="坂上　正人" userId="de84e2de-cc80-4e5f-88eb-721cffe1f0a2" providerId="ADAL" clId="{EA295599-5BF6-4EED-B61D-ADC02132DD58}" dt="2024-06-03T12:23:21.376" v="7061" actId="478"/>
          <ac:cxnSpMkLst>
            <pc:docMk/>
            <pc:sldMk cId="1246680154" sldId="2142534460"/>
            <ac:cxnSpMk id="8" creationId="{A1631533-5F0A-7D41-CFF8-81D0AC33A6BA}"/>
          </ac:cxnSpMkLst>
        </pc:cxnChg>
      </pc:sldChg>
      <pc:sldChg chg="add del">
        <pc:chgData name="坂上　正人" userId="de84e2de-cc80-4e5f-88eb-721cffe1f0a2" providerId="ADAL" clId="{EA295599-5BF6-4EED-B61D-ADC02132DD58}" dt="2024-06-03T12:19:23.634" v="6962"/>
        <pc:sldMkLst>
          <pc:docMk/>
          <pc:sldMk cId="2337292409" sldId="2142534460"/>
        </pc:sldMkLst>
      </pc:sldChg>
      <pc:sldChg chg="add del">
        <pc:chgData name="坂上　正人" userId="de84e2de-cc80-4e5f-88eb-721cffe1f0a2" providerId="ADAL" clId="{EA295599-5BF6-4EED-B61D-ADC02132DD58}" dt="2024-06-03T09:50:21.555" v="5205"/>
        <pc:sldMkLst>
          <pc:docMk/>
          <pc:sldMk cId="3034491688" sldId="2142534460"/>
        </pc:sldMkLst>
      </pc:sldChg>
      <pc:sldChg chg="addSp delSp modSp add mod">
        <pc:chgData name="坂上　正人" userId="de84e2de-cc80-4e5f-88eb-721cffe1f0a2" providerId="ADAL" clId="{EA295599-5BF6-4EED-B61D-ADC02132DD58}" dt="2024-06-04T03:07:52.021" v="10935"/>
        <pc:sldMkLst>
          <pc:docMk/>
          <pc:sldMk cId="27275595" sldId="2142534461"/>
        </pc:sldMkLst>
        <pc:spChg chg="mod">
          <ac:chgData name="坂上　正人" userId="de84e2de-cc80-4e5f-88eb-721cffe1f0a2" providerId="ADAL" clId="{EA295599-5BF6-4EED-B61D-ADC02132DD58}" dt="2024-06-04T02:32:15.696" v="9912" actId="164"/>
          <ac:spMkLst>
            <pc:docMk/>
            <pc:sldMk cId="27275595" sldId="2142534461"/>
            <ac:spMk id="2" creationId="{C50ED1C9-4A7A-F479-FB9E-E0AB0B581A94}"/>
          </ac:spMkLst>
        </pc:spChg>
        <pc:spChg chg="add mod topLvl">
          <ac:chgData name="坂上　正人" userId="de84e2de-cc80-4e5f-88eb-721cffe1f0a2" providerId="ADAL" clId="{EA295599-5BF6-4EED-B61D-ADC02132DD58}" dt="2024-06-04T03:07:32.729" v="10898" actId="165"/>
          <ac:spMkLst>
            <pc:docMk/>
            <pc:sldMk cId="27275595" sldId="2142534461"/>
            <ac:spMk id="4" creationId="{197943CD-102B-6934-2D30-C4B907E4C4FC}"/>
          </ac:spMkLst>
        </pc:spChg>
        <pc:spChg chg="mod">
          <ac:chgData name="坂上　正人" userId="de84e2de-cc80-4e5f-88eb-721cffe1f0a2" providerId="ADAL" clId="{EA295599-5BF6-4EED-B61D-ADC02132DD58}" dt="2024-06-04T02:32:15.696" v="9912" actId="164"/>
          <ac:spMkLst>
            <pc:docMk/>
            <pc:sldMk cId="27275595" sldId="2142534461"/>
            <ac:spMk id="5" creationId="{8183342B-25C8-1FA5-039F-75DC59BC60C3}"/>
          </ac:spMkLst>
        </pc:spChg>
        <pc:spChg chg="mod">
          <ac:chgData name="坂上　正人" userId="de84e2de-cc80-4e5f-88eb-721cffe1f0a2" providerId="ADAL" clId="{EA295599-5BF6-4EED-B61D-ADC02132DD58}" dt="2024-06-04T02:32:15.696" v="9912" actId="164"/>
          <ac:spMkLst>
            <pc:docMk/>
            <pc:sldMk cId="27275595" sldId="2142534461"/>
            <ac:spMk id="6" creationId="{D2DCD1BD-A985-C531-70E5-353C98422145}"/>
          </ac:spMkLst>
        </pc:spChg>
        <pc:spChg chg="add del mod">
          <ac:chgData name="坂上　正人" userId="de84e2de-cc80-4e5f-88eb-721cffe1f0a2" providerId="ADAL" clId="{EA295599-5BF6-4EED-B61D-ADC02132DD58}" dt="2024-06-04T02:46:50.022" v="10020"/>
          <ac:spMkLst>
            <pc:docMk/>
            <pc:sldMk cId="27275595" sldId="2142534461"/>
            <ac:spMk id="7" creationId="{6978F4B8-BD0D-D13B-4AED-613C95CE9B97}"/>
          </ac:spMkLst>
        </pc:spChg>
        <pc:spChg chg="mod">
          <ac:chgData name="坂上　正人" userId="de84e2de-cc80-4e5f-88eb-721cffe1f0a2" providerId="ADAL" clId="{EA295599-5BF6-4EED-B61D-ADC02132DD58}" dt="2024-06-04T02:32:15.696" v="9912" actId="164"/>
          <ac:spMkLst>
            <pc:docMk/>
            <pc:sldMk cId="27275595" sldId="2142534461"/>
            <ac:spMk id="9" creationId="{39180C41-F301-3BE3-337B-914FB78807D5}"/>
          </ac:spMkLst>
        </pc:spChg>
        <pc:spChg chg="add mod">
          <ac:chgData name="坂上　正人" userId="de84e2de-cc80-4e5f-88eb-721cffe1f0a2" providerId="ADAL" clId="{EA295599-5BF6-4EED-B61D-ADC02132DD58}" dt="2024-06-04T03:04:13.258" v="10816" actId="1076"/>
          <ac:spMkLst>
            <pc:docMk/>
            <pc:sldMk cId="27275595" sldId="2142534461"/>
            <ac:spMk id="10" creationId="{44685DC7-368A-EA36-1784-77839AE99A1B}"/>
          </ac:spMkLst>
        </pc:spChg>
        <pc:spChg chg="add mod">
          <ac:chgData name="坂上　正人" userId="de84e2de-cc80-4e5f-88eb-721cffe1f0a2" providerId="ADAL" clId="{EA295599-5BF6-4EED-B61D-ADC02132DD58}" dt="2024-06-04T03:07:05.402" v="10891" actId="1076"/>
          <ac:spMkLst>
            <pc:docMk/>
            <pc:sldMk cId="27275595" sldId="2142534461"/>
            <ac:spMk id="15" creationId="{638662C3-CD03-19E7-B277-E03B408F0253}"/>
          </ac:spMkLst>
        </pc:spChg>
        <pc:spChg chg="add del mod">
          <ac:chgData name="坂上　正人" userId="de84e2de-cc80-4e5f-88eb-721cffe1f0a2" providerId="ADAL" clId="{EA295599-5BF6-4EED-B61D-ADC02132DD58}" dt="2024-06-04T02:41:57.971" v="9975" actId="478"/>
          <ac:spMkLst>
            <pc:docMk/>
            <pc:sldMk cId="27275595" sldId="2142534461"/>
            <ac:spMk id="18" creationId="{EE283AD8-807B-6580-67C7-8B397123B0DE}"/>
          </ac:spMkLst>
        </pc:spChg>
        <pc:spChg chg="add del mod">
          <ac:chgData name="坂上　正人" userId="de84e2de-cc80-4e5f-88eb-721cffe1f0a2" providerId="ADAL" clId="{EA295599-5BF6-4EED-B61D-ADC02132DD58}" dt="2024-06-04T02:56:38.614" v="10387" actId="478"/>
          <ac:spMkLst>
            <pc:docMk/>
            <pc:sldMk cId="27275595" sldId="2142534461"/>
            <ac:spMk id="19" creationId="{B5DD1384-4928-DCC0-516D-026249A2BB0A}"/>
          </ac:spMkLst>
        </pc:spChg>
        <pc:spChg chg="add mod">
          <ac:chgData name="坂上　正人" userId="de84e2de-cc80-4e5f-88eb-721cffe1f0a2" providerId="ADAL" clId="{EA295599-5BF6-4EED-B61D-ADC02132DD58}" dt="2024-06-04T03:05:02.975" v="10844"/>
          <ac:spMkLst>
            <pc:docMk/>
            <pc:sldMk cId="27275595" sldId="2142534461"/>
            <ac:spMk id="20" creationId="{584B8C55-BD62-3B32-EFC6-1418EF4FA10E}"/>
          </ac:spMkLst>
        </pc:spChg>
        <pc:spChg chg="add mod topLvl">
          <ac:chgData name="坂上　正人" userId="de84e2de-cc80-4e5f-88eb-721cffe1f0a2" providerId="ADAL" clId="{EA295599-5BF6-4EED-B61D-ADC02132DD58}" dt="2024-06-04T03:07:32.729" v="10898" actId="165"/>
          <ac:spMkLst>
            <pc:docMk/>
            <pc:sldMk cId="27275595" sldId="2142534461"/>
            <ac:spMk id="21" creationId="{65C5972D-AD76-7875-7688-C9B02AA1F2FF}"/>
          </ac:spMkLst>
        </pc:spChg>
        <pc:spChg chg="del">
          <ac:chgData name="坂上　正人" userId="de84e2de-cc80-4e5f-88eb-721cffe1f0a2" providerId="ADAL" clId="{EA295599-5BF6-4EED-B61D-ADC02132DD58}" dt="2024-06-04T03:01:54.069" v="10639" actId="478"/>
          <ac:spMkLst>
            <pc:docMk/>
            <pc:sldMk cId="27275595" sldId="2142534461"/>
            <ac:spMk id="23" creationId="{995B765C-8EF2-4575-A487-03EBF1334915}"/>
          </ac:spMkLst>
        </pc:spChg>
        <pc:spChg chg="mod">
          <ac:chgData name="坂上　正人" userId="de84e2de-cc80-4e5f-88eb-721cffe1f0a2" providerId="ADAL" clId="{EA295599-5BF6-4EED-B61D-ADC02132DD58}" dt="2024-06-04T03:06:58.406" v="10889"/>
          <ac:spMkLst>
            <pc:docMk/>
            <pc:sldMk cId="27275595" sldId="2142534461"/>
            <ac:spMk id="26" creationId="{91FB18EA-2877-AAF4-0504-FF06ABD03AC8}"/>
          </ac:spMkLst>
        </pc:spChg>
        <pc:spChg chg="mod">
          <ac:chgData name="坂上　正人" userId="de84e2de-cc80-4e5f-88eb-721cffe1f0a2" providerId="ADAL" clId="{EA295599-5BF6-4EED-B61D-ADC02132DD58}" dt="2024-06-04T03:06:58.406" v="10889"/>
          <ac:spMkLst>
            <pc:docMk/>
            <pc:sldMk cId="27275595" sldId="2142534461"/>
            <ac:spMk id="27" creationId="{6F4214B1-944F-5BA1-4284-5EF6FCA38422}"/>
          </ac:spMkLst>
        </pc:spChg>
        <pc:spChg chg="add mod">
          <ac:chgData name="坂上　正人" userId="de84e2de-cc80-4e5f-88eb-721cffe1f0a2" providerId="ADAL" clId="{EA295599-5BF6-4EED-B61D-ADC02132DD58}" dt="2024-06-04T03:07:11.019" v="10892" actId="1076"/>
          <ac:spMkLst>
            <pc:docMk/>
            <pc:sldMk cId="27275595" sldId="2142534461"/>
            <ac:spMk id="28" creationId="{6064560F-A56C-7246-42CD-14E3C966EE13}"/>
          </ac:spMkLst>
        </pc:spChg>
        <pc:spChg chg="mod">
          <ac:chgData name="坂上　正人" userId="de84e2de-cc80-4e5f-88eb-721cffe1f0a2" providerId="ADAL" clId="{EA295599-5BF6-4EED-B61D-ADC02132DD58}" dt="2024-06-04T03:04:13.258" v="10816" actId="1076"/>
          <ac:spMkLst>
            <pc:docMk/>
            <pc:sldMk cId="27275595" sldId="2142534461"/>
            <ac:spMk id="30" creationId="{93447CA9-FCEF-A763-9B96-526584DAAEEA}"/>
          </ac:spMkLst>
        </pc:spChg>
        <pc:spChg chg="add del mod">
          <ac:chgData name="坂上　正人" userId="de84e2de-cc80-4e5f-88eb-721cffe1f0a2" providerId="ADAL" clId="{EA295599-5BF6-4EED-B61D-ADC02132DD58}" dt="2024-06-04T03:07:38.294" v="10901" actId="478"/>
          <ac:spMkLst>
            <pc:docMk/>
            <pc:sldMk cId="27275595" sldId="2142534461"/>
            <ac:spMk id="31" creationId="{68DFA598-1BFA-2E80-D8B1-9BC7028266C0}"/>
          </ac:spMkLst>
        </pc:spChg>
        <pc:spChg chg="mod">
          <ac:chgData name="坂上　正人" userId="de84e2de-cc80-4e5f-88eb-721cffe1f0a2" providerId="ADAL" clId="{EA295599-5BF6-4EED-B61D-ADC02132DD58}" dt="2024-06-04T03:07:52.021" v="10935"/>
          <ac:spMkLst>
            <pc:docMk/>
            <pc:sldMk cId="27275595" sldId="2142534461"/>
            <ac:spMk id="338" creationId="{00000000-0000-0000-0000-000000000000}"/>
          </ac:spMkLst>
        </pc:spChg>
        <pc:spChg chg="del">
          <ac:chgData name="坂上　正人" userId="de84e2de-cc80-4e5f-88eb-721cffe1f0a2" providerId="ADAL" clId="{EA295599-5BF6-4EED-B61D-ADC02132DD58}" dt="2024-06-04T03:01:54.069" v="10639" actId="478"/>
          <ac:spMkLst>
            <pc:docMk/>
            <pc:sldMk cId="27275595" sldId="2142534461"/>
            <ac:spMk id="342" creationId="{00000000-0000-0000-0000-000000000000}"/>
          </ac:spMkLst>
        </pc:spChg>
        <pc:spChg chg="mod">
          <ac:chgData name="坂上　正人" userId="de84e2de-cc80-4e5f-88eb-721cffe1f0a2" providerId="ADAL" clId="{EA295599-5BF6-4EED-B61D-ADC02132DD58}" dt="2024-06-04T02:32:15.696" v="9912" actId="164"/>
          <ac:spMkLst>
            <pc:docMk/>
            <pc:sldMk cId="27275595" sldId="2142534461"/>
            <ac:spMk id="344" creationId="{0B889228-2B49-4269-2ED3-A0534760B544}"/>
          </ac:spMkLst>
        </pc:spChg>
        <pc:spChg chg="mod">
          <ac:chgData name="坂上　正人" userId="de84e2de-cc80-4e5f-88eb-721cffe1f0a2" providerId="ADAL" clId="{EA295599-5BF6-4EED-B61D-ADC02132DD58}" dt="2024-06-04T03:04:13.258" v="10816" actId="1076"/>
          <ac:spMkLst>
            <pc:docMk/>
            <pc:sldMk cId="27275595" sldId="2142534461"/>
            <ac:spMk id="387" creationId="{2C366EC2-A9FE-EB92-2135-F18F6FC7F6AF}"/>
          </ac:spMkLst>
        </pc:spChg>
        <pc:spChg chg="mod topLvl">
          <ac:chgData name="坂上　正人" userId="de84e2de-cc80-4e5f-88eb-721cffe1f0a2" providerId="ADAL" clId="{EA295599-5BF6-4EED-B61D-ADC02132DD58}" dt="2024-06-04T03:04:13.258" v="10816" actId="1076"/>
          <ac:spMkLst>
            <pc:docMk/>
            <pc:sldMk cId="27275595" sldId="2142534461"/>
            <ac:spMk id="456" creationId="{FD8F17E3-CE4A-1642-B050-77886629292E}"/>
          </ac:spMkLst>
        </pc:spChg>
        <pc:spChg chg="mod topLvl">
          <ac:chgData name="坂上　正人" userId="de84e2de-cc80-4e5f-88eb-721cffe1f0a2" providerId="ADAL" clId="{EA295599-5BF6-4EED-B61D-ADC02132DD58}" dt="2024-06-04T03:04:13.258" v="10816" actId="1076"/>
          <ac:spMkLst>
            <pc:docMk/>
            <pc:sldMk cId="27275595" sldId="2142534461"/>
            <ac:spMk id="457" creationId="{7D72FBCD-B6F3-EAC0-4E31-C1764EE020A8}"/>
          </ac:spMkLst>
        </pc:spChg>
        <pc:spChg chg="mod topLvl">
          <ac:chgData name="坂上　正人" userId="de84e2de-cc80-4e5f-88eb-721cffe1f0a2" providerId="ADAL" clId="{EA295599-5BF6-4EED-B61D-ADC02132DD58}" dt="2024-06-04T03:04:13.258" v="10816" actId="1076"/>
          <ac:spMkLst>
            <pc:docMk/>
            <pc:sldMk cId="27275595" sldId="2142534461"/>
            <ac:spMk id="458" creationId="{2B8E17EC-669E-E6CC-1462-23B8FBE74A33}"/>
          </ac:spMkLst>
        </pc:spChg>
        <pc:spChg chg="mod topLvl">
          <ac:chgData name="坂上　正人" userId="de84e2de-cc80-4e5f-88eb-721cffe1f0a2" providerId="ADAL" clId="{EA295599-5BF6-4EED-B61D-ADC02132DD58}" dt="2024-06-04T03:04:13.258" v="10816" actId="1076"/>
          <ac:spMkLst>
            <pc:docMk/>
            <pc:sldMk cId="27275595" sldId="2142534461"/>
            <ac:spMk id="459" creationId="{79EC4422-3F78-2201-8252-7533D0844503}"/>
          </ac:spMkLst>
        </pc:spChg>
        <pc:spChg chg="del">
          <ac:chgData name="坂上　正人" userId="de84e2de-cc80-4e5f-88eb-721cffe1f0a2" providerId="ADAL" clId="{EA295599-5BF6-4EED-B61D-ADC02132DD58}" dt="2024-06-04T02:28:17.014" v="9821" actId="478"/>
          <ac:spMkLst>
            <pc:docMk/>
            <pc:sldMk cId="27275595" sldId="2142534461"/>
            <ac:spMk id="468" creationId="{F5E3D5BD-5277-F0BA-1C37-FE18BAE548CE}"/>
          </ac:spMkLst>
        </pc:spChg>
        <pc:spChg chg="mod">
          <ac:chgData name="坂上　正人" userId="de84e2de-cc80-4e5f-88eb-721cffe1f0a2" providerId="ADAL" clId="{EA295599-5BF6-4EED-B61D-ADC02132DD58}" dt="2024-06-04T03:06:57.500" v="10888" actId="6549"/>
          <ac:spMkLst>
            <pc:docMk/>
            <pc:sldMk cId="27275595" sldId="2142534461"/>
            <ac:spMk id="469" creationId="{C1A21259-362F-7147-0BC8-88ED4749823C}"/>
          </ac:spMkLst>
        </pc:spChg>
        <pc:grpChg chg="add del mod">
          <ac:chgData name="坂上　正人" userId="de84e2de-cc80-4e5f-88eb-721cffe1f0a2" providerId="ADAL" clId="{EA295599-5BF6-4EED-B61D-ADC02132DD58}" dt="2024-06-04T02:38:00.554" v="9930" actId="165"/>
          <ac:grpSpMkLst>
            <pc:docMk/>
            <pc:sldMk cId="27275595" sldId="2142534461"/>
            <ac:grpSpMk id="13" creationId="{CC177303-614C-AF55-5805-0F643A2F4825}"/>
          </ac:grpSpMkLst>
        </pc:grpChg>
        <pc:grpChg chg="add mod">
          <ac:chgData name="坂上　正人" userId="de84e2de-cc80-4e5f-88eb-721cffe1f0a2" providerId="ADAL" clId="{EA295599-5BF6-4EED-B61D-ADC02132DD58}" dt="2024-06-04T03:04:13.258" v="10816" actId="1076"/>
          <ac:grpSpMkLst>
            <pc:docMk/>
            <pc:sldMk cId="27275595" sldId="2142534461"/>
            <ac:grpSpMk id="14" creationId="{1CAB2B41-AC62-9869-80D7-3F9C8C3F511A}"/>
          </ac:grpSpMkLst>
        </pc:grpChg>
        <pc:grpChg chg="add mod">
          <ac:chgData name="坂上　正人" userId="de84e2de-cc80-4e5f-88eb-721cffe1f0a2" providerId="ADAL" clId="{EA295599-5BF6-4EED-B61D-ADC02132DD58}" dt="2024-06-04T03:07:11.019" v="10892" actId="1076"/>
          <ac:grpSpMkLst>
            <pc:docMk/>
            <pc:sldMk cId="27275595" sldId="2142534461"/>
            <ac:grpSpMk id="25" creationId="{2E9ABE70-003B-8B93-038E-A6E2EA92E46D}"/>
          </ac:grpSpMkLst>
        </pc:grpChg>
        <pc:grpChg chg="add del mod">
          <ac:chgData name="坂上　正人" userId="de84e2de-cc80-4e5f-88eb-721cffe1f0a2" providerId="ADAL" clId="{EA295599-5BF6-4EED-B61D-ADC02132DD58}" dt="2024-06-04T03:07:32.729" v="10898" actId="165"/>
          <ac:grpSpMkLst>
            <pc:docMk/>
            <pc:sldMk cId="27275595" sldId="2142534461"/>
            <ac:grpSpMk id="29" creationId="{82014C47-A327-8219-50D0-0C99B1CD1DA5}"/>
          </ac:grpSpMkLst>
        </pc:grpChg>
        <pc:grpChg chg="del">
          <ac:chgData name="坂上　正人" userId="de84e2de-cc80-4e5f-88eb-721cffe1f0a2" providerId="ADAL" clId="{EA295599-5BF6-4EED-B61D-ADC02132DD58}" dt="2024-06-04T02:28:17.014" v="9821" actId="478"/>
          <ac:grpSpMkLst>
            <pc:docMk/>
            <pc:sldMk cId="27275595" sldId="2142534461"/>
            <ac:grpSpMk id="473" creationId="{BA9C11D9-44EE-7134-99B9-CCD82630CFA4}"/>
          </ac:grpSpMkLst>
        </pc:grpChg>
        <pc:grpChg chg="del">
          <ac:chgData name="坂上　正人" userId="de84e2de-cc80-4e5f-88eb-721cffe1f0a2" providerId="ADAL" clId="{EA295599-5BF6-4EED-B61D-ADC02132DD58}" dt="2024-06-04T02:28:17.014" v="9821" actId="478"/>
          <ac:grpSpMkLst>
            <pc:docMk/>
            <pc:sldMk cId="27275595" sldId="2142534461"/>
            <ac:grpSpMk id="474" creationId="{F4FC5A72-948C-C961-36BD-DEDC4B161E40}"/>
          </ac:grpSpMkLst>
        </pc:grpChg>
        <pc:picChg chg="add mod">
          <ac:chgData name="坂上　正人" userId="de84e2de-cc80-4e5f-88eb-721cffe1f0a2" providerId="ADAL" clId="{EA295599-5BF6-4EED-B61D-ADC02132DD58}" dt="2024-06-04T03:04:13.258" v="10816" actId="1076"/>
          <ac:picMkLst>
            <pc:docMk/>
            <pc:sldMk cId="27275595" sldId="2142534461"/>
            <ac:picMk id="3" creationId="{19486AE4-EB22-D870-CBF0-B7102D3484D0}"/>
          </ac:picMkLst>
        </pc:picChg>
        <pc:picChg chg="add del mod modCrop">
          <ac:chgData name="坂上　正人" userId="de84e2de-cc80-4e5f-88eb-721cffe1f0a2" providerId="ADAL" clId="{EA295599-5BF6-4EED-B61D-ADC02132DD58}" dt="2024-06-04T02:55:49.618" v="10382" actId="21"/>
          <ac:picMkLst>
            <pc:docMk/>
            <pc:sldMk cId="27275595" sldId="2142534461"/>
            <ac:picMk id="12" creationId="{FC18CA9B-9ED2-8CE9-3023-BB72E14D1110}"/>
          </ac:picMkLst>
        </pc:picChg>
        <pc:picChg chg="add del mod modCrop">
          <ac:chgData name="坂上　正人" userId="de84e2de-cc80-4e5f-88eb-721cffe1f0a2" providerId="ADAL" clId="{EA295599-5BF6-4EED-B61D-ADC02132DD58}" dt="2024-06-04T02:56:38.614" v="10387" actId="478"/>
          <ac:picMkLst>
            <pc:docMk/>
            <pc:sldMk cId="27275595" sldId="2142534461"/>
            <ac:picMk id="17" creationId="{A4BF15EA-4C7A-E9F1-C9A4-5F47172BCD12}"/>
          </ac:picMkLst>
        </pc:picChg>
        <pc:picChg chg="add del mod modCrop">
          <ac:chgData name="坂上　正人" userId="de84e2de-cc80-4e5f-88eb-721cffe1f0a2" providerId="ADAL" clId="{EA295599-5BF6-4EED-B61D-ADC02132DD58}" dt="2024-06-04T02:55:49.618" v="10382" actId="21"/>
          <ac:picMkLst>
            <pc:docMk/>
            <pc:sldMk cId="27275595" sldId="2142534461"/>
            <ac:picMk id="22" creationId="{BE6CF26B-127B-C31D-2661-3F0B5B89AC10}"/>
          </ac:picMkLst>
        </pc:picChg>
        <pc:picChg chg="add mod">
          <ac:chgData name="坂上　正人" userId="de84e2de-cc80-4e5f-88eb-721cffe1f0a2" providerId="ADAL" clId="{EA295599-5BF6-4EED-B61D-ADC02132DD58}" dt="2024-06-04T03:07:05.402" v="10891" actId="1076"/>
          <ac:picMkLst>
            <pc:docMk/>
            <pc:sldMk cId="27275595" sldId="2142534461"/>
            <ac:picMk id="24" creationId="{ED88CF7C-5D1F-625A-4A32-CBA486FB4358}"/>
          </ac:picMkLst>
        </pc:picChg>
        <pc:picChg chg="mod topLvl">
          <ac:chgData name="坂上　正人" userId="de84e2de-cc80-4e5f-88eb-721cffe1f0a2" providerId="ADAL" clId="{EA295599-5BF6-4EED-B61D-ADC02132DD58}" dt="2024-06-04T03:04:13.258" v="10816" actId="1076"/>
          <ac:picMkLst>
            <pc:docMk/>
            <pc:sldMk cId="27275595" sldId="2142534461"/>
            <ac:picMk id="415" creationId="{C78A5737-31ED-0476-9EBD-0ED9AAC0678E}"/>
          </ac:picMkLst>
        </pc:picChg>
        <pc:picChg chg="mod topLvl">
          <ac:chgData name="坂上　正人" userId="de84e2de-cc80-4e5f-88eb-721cffe1f0a2" providerId="ADAL" clId="{EA295599-5BF6-4EED-B61D-ADC02132DD58}" dt="2024-06-04T03:04:13.258" v="10816" actId="1076"/>
          <ac:picMkLst>
            <pc:docMk/>
            <pc:sldMk cId="27275595" sldId="2142534461"/>
            <ac:picMk id="416" creationId="{1DAAB50F-C113-0246-DF32-DA3CBA01B6C6}"/>
          </ac:picMkLst>
        </pc:picChg>
        <pc:picChg chg="mod topLvl">
          <ac:chgData name="坂上　正人" userId="de84e2de-cc80-4e5f-88eb-721cffe1f0a2" providerId="ADAL" clId="{EA295599-5BF6-4EED-B61D-ADC02132DD58}" dt="2024-06-04T03:04:13.258" v="10816" actId="1076"/>
          <ac:picMkLst>
            <pc:docMk/>
            <pc:sldMk cId="27275595" sldId="2142534461"/>
            <ac:picMk id="417" creationId="{5C80ABC8-B939-E02C-84CE-997E7ECC4138}"/>
          </ac:picMkLst>
        </pc:picChg>
        <pc:picChg chg="mod topLvl">
          <ac:chgData name="坂上　正人" userId="de84e2de-cc80-4e5f-88eb-721cffe1f0a2" providerId="ADAL" clId="{EA295599-5BF6-4EED-B61D-ADC02132DD58}" dt="2024-06-04T03:04:13.258" v="10816" actId="1076"/>
          <ac:picMkLst>
            <pc:docMk/>
            <pc:sldMk cId="27275595" sldId="2142534461"/>
            <ac:picMk id="418" creationId="{3B7FECAF-1159-B3D1-B5D9-E36B6ECC1D20}"/>
          </ac:picMkLst>
        </pc:picChg>
        <pc:picChg chg="mod topLvl">
          <ac:chgData name="坂上　正人" userId="de84e2de-cc80-4e5f-88eb-721cffe1f0a2" providerId="ADAL" clId="{EA295599-5BF6-4EED-B61D-ADC02132DD58}" dt="2024-06-04T03:04:13.258" v="10816" actId="1076"/>
          <ac:picMkLst>
            <pc:docMk/>
            <pc:sldMk cId="27275595" sldId="2142534461"/>
            <ac:picMk id="419" creationId="{055A8114-E03D-A79E-BD04-B52BD81584DF}"/>
          </ac:picMkLst>
        </pc:picChg>
        <pc:picChg chg="mod topLvl">
          <ac:chgData name="坂上　正人" userId="de84e2de-cc80-4e5f-88eb-721cffe1f0a2" providerId="ADAL" clId="{EA295599-5BF6-4EED-B61D-ADC02132DD58}" dt="2024-06-04T03:04:13.258" v="10816" actId="1076"/>
          <ac:picMkLst>
            <pc:docMk/>
            <pc:sldMk cId="27275595" sldId="2142534461"/>
            <ac:picMk id="420" creationId="{791F102B-0861-C2B6-B52D-7429B239A14F}"/>
          </ac:picMkLst>
        </pc:picChg>
        <pc:picChg chg="mod topLvl">
          <ac:chgData name="坂上　正人" userId="de84e2de-cc80-4e5f-88eb-721cffe1f0a2" providerId="ADAL" clId="{EA295599-5BF6-4EED-B61D-ADC02132DD58}" dt="2024-06-04T03:04:13.258" v="10816" actId="1076"/>
          <ac:picMkLst>
            <pc:docMk/>
            <pc:sldMk cId="27275595" sldId="2142534461"/>
            <ac:picMk id="421" creationId="{DF87097C-7AA6-64B5-4374-8268C2E3ADC2}"/>
          </ac:picMkLst>
        </pc:picChg>
        <pc:picChg chg="mod topLvl">
          <ac:chgData name="坂上　正人" userId="de84e2de-cc80-4e5f-88eb-721cffe1f0a2" providerId="ADAL" clId="{EA295599-5BF6-4EED-B61D-ADC02132DD58}" dt="2024-06-04T03:04:13.258" v="10816" actId="1076"/>
          <ac:picMkLst>
            <pc:docMk/>
            <pc:sldMk cId="27275595" sldId="2142534461"/>
            <ac:picMk id="422" creationId="{633B1517-03D3-1C69-1341-70A2F2BF9919}"/>
          </ac:picMkLst>
        </pc:picChg>
        <pc:picChg chg="mod topLvl">
          <ac:chgData name="坂上　正人" userId="de84e2de-cc80-4e5f-88eb-721cffe1f0a2" providerId="ADAL" clId="{EA295599-5BF6-4EED-B61D-ADC02132DD58}" dt="2024-06-04T03:04:13.258" v="10816" actId="1076"/>
          <ac:picMkLst>
            <pc:docMk/>
            <pc:sldMk cId="27275595" sldId="2142534461"/>
            <ac:picMk id="423" creationId="{8409E277-3D8C-BEA6-318E-DEAB373EA73E}"/>
          </ac:picMkLst>
        </pc:picChg>
        <pc:picChg chg="mod topLvl">
          <ac:chgData name="坂上　正人" userId="de84e2de-cc80-4e5f-88eb-721cffe1f0a2" providerId="ADAL" clId="{EA295599-5BF6-4EED-B61D-ADC02132DD58}" dt="2024-06-04T03:04:13.258" v="10816" actId="1076"/>
          <ac:picMkLst>
            <pc:docMk/>
            <pc:sldMk cId="27275595" sldId="2142534461"/>
            <ac:picMk id="424" creationId="{AB691CC2-ABFC-4E69-FA48-E86FCA2EDC5F}"/>
          </ac:picMkLst>
        </pc:picChg>
        <pc:picChg chg="mod topLvl">
          <ac:chgData name="坂上　正人" userId="de84e2de-cc80-4e5f-88eb-721cffe1f0a2" providerId="ADAL" clId="{EA295599-5BF6-4EED-B61D-ADC02132DD58}" dt="2024-06-04T03:04:13.258" v="10816" actId="1076"/>
          <ac:picMkLst>
            <pc:docMk/>
            <pc:sldMk cId="27275595" sldId="2142534461"/>
            <ac:picMk id="425" creationId="{28872869-4FB7-E0A9-7620-853EAF888F04}"/>
          </ac:picMkLst>
        </pc:picChg>
        <pc:picChg chg="mod topLvl">
          <ac:chgData name="坂上　正人" userId="de84e2de-cc80-4e5f-88eb-721cffe1f0a2" providerId="ADAL" clId="{EA295599-5BF6-4EED-B61D-ADC02132DD58}" dt="2024-06-04T03:04:13.258" v="10816" actId="1076"/>
          <ac:picMkLst>
            <pc:docMk/>
            <pc:sldMk cId="27275595" sldId="2142534461"/>
            <ac:picMk id="426" creationId="{38B1A7F0-387B-FA59-7279-65F958003CFC}"/>
          </ac:picMkLst>
        </pc:picChg>
        <pc:picChg chg="mod topLvl">
          <ac:chgData name="坂上　正人" userId="de84e2de-cc80-4e5f-88eb-721cffe1f0a2" providerId="ADAL" clId="{EA295599-5BF6-4EED-B61D-ADC02132DD58}" dt="2024-06-04T03:04:13.258" v="10816" actId="1076"/>
          <ac:picMkLst>
            <pc:docMk/>
            <pc:sldMk cId="27275595" sldId="2142534461"/>
            <ac:picMk id="427" creationId="{E1FBE680-05BD-F879-EF24-050561FE9098}"/>
          </ac:picMkLst>
        </pc:picChg>
        <pc:picChg chg="mod topLvl">
          <ac:chgData name="坂上　正人" userId="de84e2de-cc80-4e5f-88eb-721cffe1f0a2" providerId="ADAL" clId="{EA295599-5BF6-4EED-B61D-ADC02132DD58}" dt="2024-06-04T03:04:13.258" v="10816" actId="1076"/>
          <ac:picMkLst>
            <pc:docMk/>
            <pc:sldMk cId="27275595" sldId="2142534461"/>
            <ac:picMk id="428" creationId="{73392668-3F4A-6D8E-9F16-580E2D33E7A6}"/>
          </ac:picMkLst>
        </pc:picChg>
        <pc:picChg chg="mod topLvl">
          <ac:chgData name="坂上　正人" userId="de84e2de-cc80-4e5f-88eb-721cffe1f0a2" providerId="ADAL" clId="{EA295599-5BF6-4EED-B61D-ADC02132DD58}" dt="2024-06-04T03:04:13.258" v="10816" actId="1076"/>
          <ac:picMkLst>
            <pc:docMk/>
            <pc:sldMk cId="27275595" sldId="2142534461"/>
            <ac:picMk id="429" creationId="{BE71BD2E-D549-D67F-65F1-585FBA9E58BB}"/>
          </ac:picMkLst>
        </pc:picChg>
        <pc:picChg chg="mod topLvl">
          <ac:chgData name="坂上　正人" userId="de84e2de-cc80-4e5f-88eb-721cffe1f0a2" providerId="ADAL" clId="{EA295599-5BF6-4EED-B61D-ADC02132DD58}" dt="2024-06-04T03:04:13.258" v="10816" actId="1076"/>
          <ac:picMkLst>
            <pc:docMk/>
            <pc:sldMk cId="27275595" sldId="2142534461"/>
            <ac:picMk id="430" creationId="{B33E5ED4-5CAD-0194-99FC-FA4C22DC4392}"/>
          </ac:picMkLst>
        </pc:picChg>
        <pc:picChg chg="mod topLvl">
          <ac:chgData name="坂上　正人" userId="de84e2de-cc80-4e5f-88eb-721cffe1f0a2" providerId="ADAL" clId="{EA295599-5BF6-4EED-B61D-ADC02132DD58}" dt="2024-06-04T03:04:13.258" v="10816" actId="1076"/>
          <ac:picMkLst>
            <pc:docMk/>
            <pc:sldMk cId="27275595" sldId="2142534461"/>
            <ac:picMk id="431" creationId="{D3317321-A9F1-6F40-1937-96E2566A2A85}"/>
          </ac:picMkLst>
        </pc:picChg>
        <pc:picChg chg="mod topLvl">
          <ac:chgData name="坂上　正人" userId="de84e2de-cc80-4e5f-88eb-721cffe1f0a2" providerId="ADAL" clId="{EA295599-5BF6-4EED-B61D-ADC02132DD58}" dt="2024-06-04T03:04:13.258" v="10816" actId="1076"/>
          <ac:picMkLst>
            <pc:docMk/>
            <pc:sldMk cId="27275595" sldId="2142534461"/>
            <ac:picMk id="432" creationId="{9B246BAF-B00A-2AEE-3FA1-2F7E62E42ABE}"/>
          </ac:picMkLst>
        </pc:picChg>
        <pc:picChg chg="mod topLvl">
          <ac:chgData name="坂上　正人" userId="de84e2de-cc80-4e5f-88eb-721cffe1f0a2" providerId="ADAL" clId="{EA295599-5BF6-4EED-B61D-ADC02132DD58}" dt="2024-06-04T03:04:13.258" v="10816" actId="1076"/>
          <ac:picMkLst>
            <pc:docMk/>
            <pc:sldMk cId="27275595" sldId="2142534461"/>
            <ac:picMk id="433" creationId="{FAFDA7DD-35A7-AF34-F5A6-7CACE257F34F}"/>
          </ac:picMkLst>
        </pc:picChg>
        <pc:picChg chg="mod topLvl">
          <ac:chgData name="坂上　正人" userId="de84e2de-cc80-4e5f-88eb-721cffe1f0a2" providerId="ADAL" clId="{EA295599-5BF6-4EED-B61D-ADC02132DD58}" dt="2024-06-04T03:04:13.258" v="10816" actId="1076"/>
          <ac:picMkLst>
            <pc:docMk/>
            <pc:sldMk cId="27275595" sldId="2142534461"/>
            <ac:picMk id="434" creationId="{AF7393E3-B1F6-2C9D-95DD-E47AB43EF2D9}"/>
          </ac:picMkLst>
        </pc:picChg>
        <pc:picChg chg="mod topLvl">
          <ac:chgData name="坂上　正人" userId="de84e2de-cc80-4e5f-88eb-721cffe1f0a2" providerId="ADAL" clId="{EA295599-5BF6-4EED-B61D-ADC02132DD58}" dt="2024-06-04T03:04:13.258" v="10816" actId="1076"/>
          <ac:picMkLst>
            <pc:docMk/>
            <pc:sldMk cId="27275595" sldId="2142534461"/>
            <ac:picMk id="435" creationId="{ACACBF90-120B-F5A6-7F86-B71DF5BEF2E1}"/>
          </ac:picMkLst>
        </pc:picChg>
        <pc:picChg chg="mod topLvl">
          <ac:chgData name="坂上　正人" userId="de84e2de-cc80-4e5f-88eb-721cffe1f0a2" providerId="ADAL" clId="{EA295599-5BF6-4EED-B61D-ADC02132DD58}" dt="2024-06-04T03:04:13.258" v="10816" actId="1076"/>
          <ac:picMkLst>
            <pc:docMk/>
            <pc:sldMk cId="27275595" sldId="2142534461"/>
            <ac:picMk id="436" creationId="{804CB168-3D70-E0AD-9C23-E2848BCC7BC3}"/>
          </ac:picMkLst>
        </pc:picChg>
        <pc:picChg chg="mod topLvl">
          <ac:chgData name="坂上　正人" userId="de84e2de-cc80-4e5f-88eb-721cffe1f0a2" providerId="ADAL" clId="{EA295599-5BF6-4EED-B61D-ADC02132DD58}" dt="2024-06-04T03:04:13.258" v="10816" actId="1076"/>
          <ac:picMkLst>
            <pc:docMk/>
            <pc:sldMk cId="27275595" sldId="2142534461"/>
            <ac:picMk id="437" creationId="{1807A850-9E60-8382-201B-5EEE809DBB1E}"/>
          </ac:picMkLst>
        </pc:picChg>
        <pc:picChg chg="mod topLvl">
          <ac:chgData name="坂上　正人" userId="de84e2de-cc80-4e5f-88eb-721cffe1f0a2" providerId="ADAL" clId="{EA295599-5BF6-4EED-B61D-ADC02132DD58}" dt="2024-06-04T03:04:13.258" v="10816" actId="1076"/>
          <ac:picMkLst>
            <pc:docMk/>
            <pc:sldMk cId="27275595" sldId="2142534461"/>
            <ac:picMk id="438" creationId="{F3E6A8CE-2E77-2CDB-F732-830F8B1FAE62}"/>
          </ac:picMkLst>
        </pc:picChg>
        <pc:picChg chg="mod topLvl">
          <ac:chgData name="坂上　正人" userId="de84e2de-cc80-4e5f-88eb-721cffe1f0a2" providerId="ADAL" clId="{EA295599-5BF6-4EED-B61D-ADC02132DD58}" dt="2024-06-04T03:04:13.258" v="10816" actId="1076"/>
          <ac:picMkLst>
            <pc:docMk/>
            <pc:sldMk cId="27275595" sldId="2142534461"/>
            <ac:picMk id="439" creationId="{199580A6-6893-91B2-69F5-06A2D309D89C}"/>
          </ac:picMkLst>
        </pc:picChg>
        <pc:picChg chg="mod topLvl">
          <ac:chgData name="坂上　正人" userId="de84e2de-cc80-4e5f-88eb-721cffe1f0a2" providerId="ADAL" clId="{EA295599-5BF6-4EED-B61D-ADC02132DD58}" dt="2024-06-04T03:04:13.258" v="10816" actId="1076"/>
          <ac:picMkLst>
            <pc:docMk/>
            <pc:sldMk cId="27275595" sldId="2142534461"/>
            <ac:picMk id="440" creationId="{AAE8CC95-C583-752C-DB7B-A8BB9E06981F}"/>
          </ac:picMkLst>
        </pc:picChg>
        <pc:picChg chg="mod topLvl">
          <ac:chgData name="坂上　正人" userId="de84e2de-cc80-4e5f-88eb-721cffe1f0a2" providerId="ADAL" clId="{EA295599-5BF6-4EED-B61D-ADC02132DD58}" dt="2024-06-04T03:04:13.258" v="10816" actId="1076"/>
          <ac:picMkLst>
            <pc:docMk/>
            <pc:sldMk cId="27275595" sldId="2142534461"/>
            <ac:picMk id="441" creationId="{439F6C2D-8A92-FEC6-7679-8538436F29D3}"/>
          </ac:picMkLst>
        </pc:picChg>
        <pc:picChg chg="mod topLvl">
          <ac:chgData name="坂上　正人" userId="de84e2de-cc80-4e5f-88eb-721cffe1f0a2" providerId="ADAL" clId="{EA295599-5BF6-4EED-B61D-ADC02132DD58}" dt="2024-06-04T03:04:13.258" v="10816" actId="1076"/>
          <ac:picMkLst>
            <pc:docMk/>
            <pc:sldMk cId="27275595" sldId="2142534461"/>
            <ac:picMk id="442" creationId="{B145AF2B-D1EA-982A-91F8-24A80FA32F7E}"/>
          </ac:picMkLst>
        </pc:picChg>
        <pc:picChg chg="mod topLvl">
          <ac:chgData name="坂上　正人" userId="de84e2de-cc80-4e5f-88eb-721cffe1f0a2" providerId="ADAL" clId="{EA295599-5BF6-4EED-B61D-ADC02132DD58}" dt="2024-06-04T03:04:13.258" v="10816" actId="1076"/>
          <ac:picMkLst>
            <pc:docMk/>
            <pc:sldMk cId="27275595" sldId="2142534461"/>
            <ac:picMk id="443" creationId="{8F7AFD25-C532-89B1-AE15-8415D7AE871A}"/>
          </ac:picMkLst>
        </pc:picChg>
        <pc:picChg chg="mod topLvl">
          <ac:chgData name="坂上　正人" userId="de84e2de-cc80-4e5f-88eb-721cffe1f0a2" providerId="ADAL" clId="{EA295599-5BF6-4EED-B61D-ADC02132DD58}" dt="2024-06-04T03:04:13.258" v="10816" actId="1076"/>
          <ac:picMkLst>
            <pc:docMk/>
            <pc:sldMk cId="27275595" sldId="2142534461"/>
            <ac:picMk id="444" creationId="{66657566-6C10-D645-FE3C-07BD3A66E5A8}"/>
          </ac:picMkLst>
        </pc:picChg>
        <pc:picChg chg="mod topLvl">
          <ac:chgData name="坂上　正人" userId="de84e2de-cc80-4e5f-88eb-721cffe1f0a2" providerId="ADAL" clId="{EA295599-5BF6-4EED-B61D-ADC02132DD58}" dt="2024-06-04T03:04:13.258" v="10816" actId="1076"/>
          <ac:picMkLst>
            <pc:docMk/>
            <pc:sldMk cId="27275595" sldId="2142534461"/>
            <ac:picMk id="445" creationId="{B23D4707-1505-F2B8-6112-719250626D6B}"/>
          </ac:picMkLst>
        </pc:picChg>
        <pc:picChg chg="mod topLvl">
          <ac:chgData name="坂上　正人" userId="de84e2de-cc80-4e5f-88eb-721cffe1f0a2" providerId="ADAL" clId="{EA295599-5BF6-4EED-B61D-ADC02132DD58}" dt="2024-06-04T03:04:13.258" v="10816" actId="1076"/>
          <ac:picMkLst>
            <pc:docMk/>
            <pc:sldMk cId="27275595" sldId="2142534461"/>
            <ac:picMk id="446" creationId="{D3069765-DA0B-2EE6-1590-A1A560DEF5EA}"/>
          </ac:picMkLst>
        </pc:picChg>
        <pc:picChg chg="mod topLvl">
          <ac:chgData name="坂上　正人" userId="de84e2de-cc80-4e5f-88eb-721cffe1f0a2" providerId="ADAL" clId="{EA295599-5BF6-4EED-B61D-ADC02132DD58}" dt="2024-06-04T03:04:13.258" v="10816" actId="1076"/>
          <ac:picMkLst>
            <pc:docMk/>
            <pc:sldMk cId="27275595" sldId="2142534461"/>
            <ac:picMk id="447" creationId="{20A0FB46-CD7D-8287-7067-CCB15B73C7D4}"/>
          </ac:picMkLst>
        </pc:picChg>
        <pc:picChg chg="mod topLvl">
          <ac:chgData name="坂上　正人" userId="de84e2de-cc80-4e5f-88eb-721cffe1f0a2" providerId="ADAL" clId="{EA295599-5BF6-4EED-B61D-ADC02132DD58}" dt="2024-06-04T03:04:13.258" v="10816" actId="1076"/>
          <ac:picMkLst>
            <pc:docMk/>
            <pc:sldMk cId="27275595" sldId="2142534461"/>
            <ac:picMk id="448" creationId="{4D367315-A556-753A-AC0E-2429F9C39E21}"/>
          </ac:picMkLst>
        </pc:picChg>
        <pc:picChg chg="mod topLvl">
          <ac:chgData name="坂上　正人" userId="de84e2de-cc80-4e5f-88eb-721cffe1f0a2" providerId="ADAL" clId="{EA295599-5BF6-4EED-B61D-ADC02132DD58}" dt="2024-06-04T03:04:13.258" v="10816" actId="1076"/>
          <ac:picMkLst>
            <pc:docMk/>
            <pc:sldMk cId="27275595" sldId="2142534461"/>
            <ac:picMk id="449" creationId="{3CA8533E-E0E8-06CA-74A9-2D616C5AB991}"/>
          </ac:picMkLst>
        </pc:picChg>
        <pc:cxnChg chg="mod topLvl">
          <ac:chgData name="坂上　正人" userId="de84e2de-cc80-4e5f-88eb-721cffe1f0a2" providerId="ADAL" clId="{EA295599-5BF6-4EED-B61D-ADC02132DD58}" dt="2024-06-04T03:04:13.258" v="10816" actId="1076"/>
          <ac:cxnSpMkLst>
            <pc:docMk/>
            <pc:sldMk cId="27275595" sldId="2142534461"/>
            <ac:cxnSpMk id="450" creationId="{B3FDF66C-EF19-7A93-DE7C-1523C1689EC4}"/>
          </ac:cxnSpMkLst>
        </pc:cxnChg>
        <pc:cxnChg chg="mod topLvl">
          <ac:chgData name="坂上　正人" userId="de84e2de-cc80-4e5f-88eb-721cffe1f0a2" providerId="ADAL" clId="{EA295599-5BF6-4EED-B61D-ADC02132DD58}" dt="2024-06-04T03:04:13.258" v="10816" actId="1076"/>
          <ac:cxnSpMkLst>
            <pc:docMk/>
            <pc:sldMk cId="27275595" sldId="2142534461"/>
            <ac:cxnSpMk id="453" creationId="{967992AB-B920-9FFC-BCD6-19CE111D3D9F}"/>
          </ac:cxnSpMkLst>
        </pc:cxnChg>
      </pc:sldChg>
      <pc:sldChg chg="add">
        <pc:chgData name="坂上　正人" userId="de84e2de-cc80-4e5f-88eb-721cffe1f0a2" providerId="ADAL" clId="{EA295599-5BF6-4EED-B61D-ADC02132DD58}" dt="2024-06-08T14:41:47.433" v="10936"/>
        <pc:sldMkLst>
          <pc:docMk/>
          <pc:sldMk cId="2275891493" sldId="2142534462"/>
        </pc:sldMkLst>
      </pc:sldChg>
      <pc:sldChg chg="add">
        <pc:chgData name="坂上　正人" userId="de84e2de-cc80-4e5f-88eb-721cffe1f0a2" providerId="ADAL" clId="{EA295599-5BF6-4EED-B61D-ADC02132DD58}" dt="2024-06-08T14:41:59.133" v="10938"/>
        <pc:sldMkLst>
          <pc:docMk/>
          <pc:sldMk cId="3747501390" sldId="2142534463"/>
        </pc:sldMkLst>
      </pc:sldChg>
      <pc:sldChg chg="add">
        <pc:chgData name="坂上　正人" userId="de84e2de-cc80-4e5f-88eb-721cffe1f0a2" providerId="ADAL" clId="{EA295599-5BF6-4EED-B61D-ADC02132DD58}" dt="2024-06-08T15:52:45.731" v="12935"/>
        <pc:sldMkLst>
          <pc:docMk/>
          <pc:sldMk cId="823439165" sldId="2142534464"/>
        </pc:sldMkLst>
      </pc:sldChg>
      <pc:sldChg chg="delSp modSp add mod">
        <pc:chgData name="坂上　正人" userId="de84e2de-cc80-4e5f-88eb-721cffe1f0a2" providerId="ADAL" clId="{EA295599-5BF6-4EED-B61D-ADC02132DD58}" dt="2024-06-08T16:04:06.198" v="13014" actId="478"/>
        <pc:sldMkLst>
          <pc:docMk/>
          <pc:sldMk cId="2132069802" sldId="2142534465"/>
        </pc:sldMkLst>
        <pc:graphicFrameChg chg="mod modGraphic">
          <ac:chgData name="坂上　正人" userId="de84e2de-cc80-4e5f-88eb-721cffe1f0a2" providerId="ADAL" clId="{EA295599-5BF6-4EED-B61D-ADC02132DD58}" dt="2024-06-08T16:02:10.622" v="13012" actId="14734"/>
          <ac:graphicFrameMkLst>
            <pc:docMk/>
            <pc:sldMk cId="2132069802" sldId="2142534465"/>
            <ac:graphicFrameMk id="355" creationId="{5F9B01DD-B24D-E3FF-D8CC-2F60F0FBAAE2}"/>
          </ac:graphicFrameMkLst>
        </pc:graphicFrameChg>
        <pc:graphicFrameChg chg="del modGraphic">
          <ac:chgData name="坂上　正人" userId="de84e2de-cc80-4e5f-88eb-721cffe1f0a2" providerId="ADAL" clId="{EA295599-5BF6-4EED-B61D-ADC02132DD58}" dt="2024-06-08T16:04:06.198" v="13014" actId="478"/>
          <ac:graphicFrameMkLst>
            <pc:docMk/>
            <pc:sldMk cId="2132069802" sldId="2142534465"/>
            <ac:graphicFrameMk id="357" creationId="{81D09BD8-EEA1-DDEB-1109-026A25ABB7E4}"/>
          </ac:graphicFrameMkLst>
        </pc:graphicFrameChg>
      </pc:sldChg>
      <pc:sldMasterChg chg="del addSldLayout delSldLayout modSldLayout sldLayoutOrd">
        <pc:chgData name="坂上　正人" userId="de84e2de-cc80-4e5f-88eb-721cffe1f0a2" providerId="ADAL" clId="{EA295599-5BF6-4EED-B61D-ADC02132DD58}" dt="2024-05-26T04:55:59.614" v="119" actId="700"/>
        <pc:sldMasterMkLst>
          <pc:docMk/>
          <pc:sldMasterMk cId="3117445877" sldId="2147483648"/>
        </pc:sldMasterMkLst>
        <pc:sldLayoutChg chg="del">
          <pc:chgData name="坂上　正人" userId="de84e2de-cc80-4e5f-88eb-721cffe1f0a2" providerId="ADAL" clId="{EA295599-5BF6-4EED-B61D-ADC02132DD58}" dt="2024-05-26T04:55:59.614" v="119" actId="700"/>
          <pc:sldLayoutMkLst>
            <pc:docMk/>
            <pc:sldMasterMk cId="3117445877" sldId="2147483648"/>
            <pc:sldLayoutMk cId="147697392" sldId="2147483649"/>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3568715273" sldId="2147483650"/>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1229442695" sldId="2147483670"/>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2930883041" sldId="2147483672"/>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177068095" sldId="2147483673"/>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402797246" sldId="2147483674"/>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2272764212" sldId="2147483675"/>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3352094839" sldId="2147483676"/>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4226406396" sldId="2147483677"/>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974358206" sldId="2147483678"/>
          </pc:sldLayoutMkLst>
        </pc:sldLayoutChg>
        <pc:sldLayoutChg chg="del">
          <pc:chgData name="坂上　正人" userId="de84e2de-cc80-4e5f-88eb-721cffe1f0a2" providerId="ADAL" clId="{EA295599-5BF6-4EED-B61D-ADC02132DD58}" dt="2024-05-26T04:44:09.104" v="45" actId="2696"/>
          <pc:sldLayoutMkLst>
            <pc:docMk/>
            <pc:sldMasterMk cId="3117445877" sldId="2147483648"/>
            <pc:sldLayoutMk cId="129649060" sldId="2147483680"/>
          </pc:sldLayoutMkLst>
        </pc:sldLayoutChg>
        <pc:sldLayoutChg chg="del">
          <pc:chgData name="坂上　正人" userId="de84e2de-cc80-4e5f-88eb-721cffe1f0a2" providerId="ADAL" clId="{EA295599-5BF6-4EED-B61D-ADC02132DD58}" dt="2024-05-26T04:44:08.364" v="44" actId="2696"/>
          <pc:sldLayoutMkLst>
            <pc:docMk/>
            <pc:sldMasterMk cId="3117445877" sldId="2147483648"/>
            <pc:sldLayoutMk cId="3974446268" sldId="2147483681"/>
          </pc:sldLayoutMkLst>
        </pc:sldLayoutChg>
        <pc:sldLayoutChg chg="del">
          <pc:chgData name="坂上　正人" userId="de84e2de-cc80-4e5f-88eb-721cffe1f0a2" providerId="ADAL" clId="{EA295599-5BF6-4EED-B61D-ADC02132DD58}" dt="2024-05-26T04:44:07.979" v="43" actId="2696"/>
          <pc:sldLayoutMkLst>
            <pc:docMk/>
            <pc:sldMasterMk cId="3117445877" sldId="2147483648"/>
            <pc:sldLayoutMk cId="2626925993" sldId="2147483682"/>
          </pc:sldLayoutMkLst>
        </pc:sldLayoutChg>
        <pc:sldLayoutChg chg="del">
          <pc:chgData name="坂上　正人" userId="de84e2de-cc80-4e5f-88eb-721cffe1f0a2" providerId="ADAL" clId="{EA295599-5BF6-4EED-B61D-ADC02132DD58}" dt="2024-05-26T04:44:07.625" v="42" actId="2696"/>
          <pc:sldLayoutMkLst>
            <pc:docMk/>
            <pc:sldMasterMk cId="3117445877" sldId="2147483648"/>
            <pc:sldLayoutMk cId="2136115495" sldId="2147483683"/>
          </pc:sldLayoutMkLst>
        </pc:sldLayoutChg>
        <pc:sldLayoutChg chg="del">
          <pc:chgData name="坂上　正人" userId="de84e2de-cc80-4e5f-88eb-721cffe1f0a2" providerId="ADAL" clId="{EA295599-5BF6-4EED-B61D-ADC02132DD58}" dt="2024-05-26T04:44:07.155" v="41" actId="2696"/>
          <pc:sldLayoutMkLst>
            <pc:docMk/>
            <pc:sldMasterMk cId="3117445877" sldId="2147483648"/>
            <pc:sldLayoutMk cId="892707002" sldId="2147483684"/>
          </pc:sldLayoutMkLst>
        </pc:sldLayoutChg>
        <pc:sldLayoutChg chg="del">
          <pc:chgData name="坂上　正人" userId="de84e2de-cc80-4e5f-88eb-721cffe1f0a2" providerId="ADAL" clId="{EA295599-5BF6-4EED-B61D-ADC02132DD58}" dt="2024-05-26T04:44:06.374" v="40" actId="2696"/>
          <pc:sldLayoutMkLst>
            <pc:docMk/>
            <pc:sldMasterMk cId="3117445877" sldId="2147483648"/>
            <pc:sldLayoutMk cId="3977554383" sldId="2147483685"/>
          </pc:sldLayoutMkLst>
        </pc:sldLayoutChg>
        <pc:sldLayoutChg chg="del">
          <pc:chgData name="坂上　正人" userId="de84e2de-cc80-4e5f-88eb-721cffe1f0a2" providerId="ADAL" clId="{EA295599-5BF6-4EED-B61D-ADC02132DD58}" dt="2024-05-26T04:44:06.205" v="39" actId="2696"/>
          <pc:sldLayoutMkLst>
            <pc:docMk/>
            <pc:sldMasterMk cId="3117445877" sldId="2147483648"/>
            <pc:sldLayoutMk cId="3519142734" sldId="2147483686"/>
          </pc:sldLayoutMkLst>
        </pc:sldLayoutChg>
        <pc:sldLayoutChg chg="del">
          <pc:chgData name="坂上　正人" userId="de84e2de-cc80-4e5f-88eb-721cffe1f0a2" providerId="ADAL" clId="{EA295599-5BF6-4EED-B61D-ADC02132DD58}" dt="2024-05-26T04:44:06.051" v="38" actId="2696"/>
          <pc:sldLayoutMkLst>
            <pc:docMk/>
            <pc:sldMasterMk cId="3117445877" sldId="2147483648"/>
            <pc:sldLayoutMk cId="669693773" sldId="2147483687"/>
          </pc:sldLayoutMkLst>
        </pc:sldLayoutChg>
        <pc:sldLayoutChg chg="del">
          <pc:chgData name="坂上　正人" userId="de84e2de-cc80-4e5f-88eb-721cffe1f0a2" providerId="ADAL" clId="{EA295599-5BF6-4EED-B61D-ADC02132DD58}" dt="2024-05-26T04:44:05.554" v="36" actId="2696"/>
          <pc:sldLayoutMkLst>
            <pc:docMk/>
            <pc:sldMasterMk cId="3117445877" sldId="2147483648"/>
            <pc:sldLayoutMk cId="2093347719" sldId="2147483688"/>
          </pc:sldLayoutMkLst>
        </pc:sldLayoutChg>
        <pc:sldLayoutChg chg="del">
          <pc:chgData name="坂上　正人" userId="de84e2de-cc80-4e5f-88eb-721cffe1f0a2" providerId="ADAL" clId="{EA295599-5BF6-4EED-B61D-ADC02132DD58}" dt="2024-05-26T04:44:05.889" v="37" actId="2696"/>
          <pc:sldLayoutMkLst>
            <pc:docMk/>
            <pc:sldMasterMk cId="3117445877" sldId="2147483648"/>
            <pc:sldLayoutMk cId="3002547768" sldId="2147483689"/>
          </pc:sldLayoutMkLst>
        </pc:sldLayoutChg>
        <pc:sldLayoutChg chg="del">
          <pc:chgData name="坂上　正人" userId="de84e2de-cc80-4e5f-88eb-721cffe1f0a2" providerId="ADAL" clId="{EA295599-5BF6-4EED-B61D-ADC02132DD58}" dt="2024-05-26T04:55:03.396" v="108" actId="2696"/>
          <pc:sldLayoutMkLst>
            <pc:docMk/>
            <pc:sldMasterMk cId="3117445877" sldId="2147483648"/>
            <pc:sldLayoutMk cId="1917857738" sldId="2147483699"/>
          </pc:sldLayoutMkLst>
        </pc:sldLayoutChg>
        <pc:sldLayoutChg chg="del">
          <pc:chgData name="坂上　正人" userId="de84e2de-cc80-4e5f-88eb-721cffe1f0a2" providerId="ADAL" clId="{EA295599-5BF6-4EED-B61D-ADC02132DD58}" dt="2024-05-26T04:55:00.929" v="107" actId="2696"/>
          <pc:sldLayoutMkLst>
            <pc:docMk/>
            <pc:sldMasterMk cId="3117445877" sldId="2147483648"/>
            <pc:sldLayoutMk cId="2378144804" sldId="2147483701"/>
          </pc:sldLayoutMkLst>
        </pc:sldLayoutChg>
        <pc:sldLayoutChg chg="del ord">
          <pc:chgData name="坂上　正人" userId="de84e2de-cc80-4e5f-88eb-721cffe1f0a2" providerId="ADAL" clId="{EA295599-5BF6-4EED-B61D-ADC02132DD58}" dt="2024-05-26T04:55:59.614" v="119" actId="700"/>
          <pc:sldLayoutMkLst>
            <pc:docMk/>
            <pc:sldMasterMk cId="3117445877" sldId="2147483648"/>
            <pc:sldLayoutMk cId="1299021719" sldId="2147483703"/>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4128782576" sldId="2147483704"/>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3876150061" sldId="2147483705"/>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407181903" sldId="2147483706"/>
          </pc:sldLayoutMkLst>
        </pc:sldLayoutChg>
        <pc:sldLayoutChg chg="del">
          <pc:chgData name="坂上　正人" userId="de84e2de-cc80-4e5f-88eb-721cffe1f0a2" providerId="ADAL" clId="{EA295599-5BF6-4EED-B61D-ADC02132DD58}" dt="2024-05-26T04:55:05.849" v="109" actId="2696"/>
          <pc:sldLayoutMkLst>
            <pc:docMk/>
            <pc:sldMasterMk cId="3117445877" sldId="2147483648"/>
            <pc:sldLayoutMk cId="3159328369" sldId="2147483707"/>
          </pc:sldLayoutMkLst>
        </pc:sldLayoutChg>
        <pc:sldLayoutChg chg="del">
          <pc:chgData name="坂上　正人" userId="de84e2de-cc80-4e5f-88eb-721cffe1f0a2" providerId="ADAL" clId="{EA295599-5BF6-4EED-B61D-ADC02132DD58}" dt="2024-05-26T04:52:55.032" v="101" actId="2696"/>
          <pc:sldLayoutMkLst>
            <pc:docMk/>
            <pc:sldMasterMk cId="3117445877" sldId="2147483648"/>
            <pc:sldLayoutMk cId="161200105" sldId="2147483708"/>
          </pc:sldLayoutMkLst>
        </pc:sldLayoutChg>
        <pc:sldLayoutChg chg="del">
          <pc:chgData name="坂上　正人" userId="de84e2de-cc80-4e5f-88eb-721cffe1f0a2" providerId="ADAL" clId="{EA295599-5BF6-4EED-B61D-ADC02132DD58}" dt="2024-05-26T04:52:53.882" v="100" actId="2696"/>
          <pc:sldLayoutMkLst>
            <pc:docMk/>
            <pc:sldMasterMk cId="3117445877" sldId="2147483648"/>
            <pc:sldLayoutMk cId="119793896" sldId="2147483709"/>
          </pc:sldLayoutMkLst>
        </pc:sldLayoutChg>
        <pc:sldLayoutChg chg="del">
          <pc:chgData name="坂上　正人" userId="de84e2de-cc80-4e5f-88eb-721cffe1f0a2" providerId="ADAL" clId="{EA295599-5BF6-4EED-B61D-ADC02132DD58}" dt="2024-05-26T04:52:27.611" v="98" actId="2696"/>
          <pc:sldLayoutMkLst>
            <pc:docMk/>
            <pc:sldMasterMk cId="3117445877" sldId="2147483648"/>
            <pc:sldLayoutMk cId="1320176513" sldId="2147483710"/>
          </pc:sldLayoutMkLst>
        </pc:sldLayoutChg>
        <pc:sldLayoutChg chg="del">
          <pc:chgData name="坂上　正人" userId="de84e2de-cc80-4e5f-88eb-721cffe1f0a2" providerId="ADAL" clId="{EA295599-5BF6-4EED-B61D-ADC02132DD58}" dt="2024-05-26T04:52:27.643" v="99" actId="2696"/>
          <pc:sldLayoutMkLst>
            <pc:docMk/>
            <pc:sldMasterMk cId="3117445877" sldId="2147483648"/>
            <pc:sldLayoutMk cId="246998839" sldId="2147483711"/>
          </pc:sldLayoutMkLst>
        </pc:sldLayoutChg>
        <pc:sldLayoutChg chg="del">
          <pc:chgData name="坂上　正人" userId="de84e2de-cc80-4e5f-88eb-721cffe1f0a2" providerId="ADAL" clId="{EA295599-5BF6-4EED-B61D-ADC02132DD58}" dt="2024-05-26T04:44:13.290" v="48" actId="2696"/>
          <pc:sldLayoutMkLst>
            <pc:docMk/>
            <pc:sldMasterMk cId="3117445877" sldId="2147483648"/>
            <pc:sldLayoutMk cId="3233277748" sldId="2147483712"/>
          </pc:sldLayoutMkLst>
        </pc:sldLayoutChg>
        <pc:sldLayoutChg chg="del">
          <pc:chgData name="坂上　正人" userId="de84e2de-cc80-4e5f-88eb-721cffe1f0a2" providerId="ADAL" clId="{EA295599-5BF6-4EED-B61D-ADC02132DD58}" dt="2024-05-26T04:44:11.654" v="47" actId="2696"/>
          <pc:sldLayoutMkLst>
            <pc:docMk/>
            <pc:sldMasterMk cId="3117445877" sldId="2147483648"/>
            <pc:sldLayoutMk cId="1455476658" sldId="2147483713"/>
          </pc:sldLayoutMkLst>
        </pc:sldLayoutChg>
        <pc:sldLayoutChg chg="del">
          <pc:chgData name="坂上　正人" userId="de84e2de-cc80-4e5f-88eb-721cffe1f0a2" providerId="ADAL" clId="{EA295599-5BF6-4EED-B61D-ADC02132DD58}" dt="2024-05-26T04:44:10.840" v="46" actId="2696"/>
          <pc:sldLayoutMkLst>
            <pc:docMk/>
            <pc:sldMasterMk cId="3117445877" sldId="2147483648"/>
            <pc:sldLayoutMk cId="1264207421" sldId="2147483723"/>
          </pc:sldLayoutMkLst>
        </pc:sldLayoutChg>
        <pc:sldLayoutChg chg="delSp del mod">
          <pc:chgData name="坂上　正人" userId="de84e2de-cc80-4e5f-88eb-721cffe1f0a2" providerId="ADAL" clId="{EA295599-5BF6-4EED-B61D-ADC02132DD58}" dt="2024-05-26T04:55:59.614" v="119" actId="700"/>
          <pc:sldLayoutMkLst>
            <pc:docMk/>
            <pc:sldMasterMk cId="3117445877" sldId="2147483648"/>
            <pc:sldLayoutMk cId="2824522198" sldId="2147483724"/>
          </pc:sldLayoutMkLst>
          <pc:picChg chg="del">
            <ac:chgData name="坂上　正人" userId="de84e2de-cc80-4e5f-88eb-721cffe1f0a2" providerId="ADAL" clId="{EA295599-5BF6-4EED-B61D-ADC02132DD58}" dt="2024-05-26T04:53:48.148" v="104" actId="478"/>
            <ac:picMkLst>
              <pc:docMk/>
              <pc:sldMasterMk cId="3117445877" sldId="2147483648"/>
              <pc:sldLayoutMk cId="2824522198" sldId="2147483724"/>
              <ac:picMk id="4" creationId="{82F9E9CA-FBF8-7ACA-6972-B87B6E294E04}"/>
            </ac:picMkLst>
          </pc:picChg>
        </pc:sldLayoutChg>
        <pc:sldLayoutChg chg="del">
          <pc:chgData name="坂上　正人" userId="de84e2de-cc80-4e5f-88eb-721cffe1f0a2" providerId="ADAL" clId="{EA295599-5BF6-4EED-B61D-ADC02132DD58}" dt="2024-05-26T04:55:59.614" v="119" actId="700"/>
          <pc:sldLayoutMkLst>
            <pc:docMk/>
            <pc:sldMasterMk cId="3117445877" sldId="2147483648"/>
            <pc:sldLayoutMk cId="822010198" sldId="2147483725"/>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65247181" sldId="2147483726"/>
          </pc:sldLayoutMkLst>
        </pc:sldLayoutChg>
        <pc:sldLayoutChg chg="add del">
          <pc:chgData name="坂上　正人" userId="de84e2de-cc80-4e5f-88eb-721cffe1f0a2" providerId="ADAL" clId="{EA295599-5BF6-4EED-B61D-ADC02132DD58}" dt="2024-05-26T04:55:59.614" v="119" actId="700"/>
          <pc:sldLayoutMkLst>
            <pc:docMk/>
            <pc:sldMasterMk cId="3117445877" sldId="2147483648"/>
            <pc:sldLayoutMk cId="313913808" sldId="2147483727"/>
          </pc:sldLayoutMkLst>
        </pc:sldLayoutChg>
        <pc:sldLayoutChg chg="del">
          <pc:chgData name="坂上　正人" userId="de84e2de-cc80-4e5f-88eb-721cffe1f0a2" providerId="ADAL" clId="{EA295599-5BF6-4EED-B61D-ADC02132DD58}" dt="2024-05-26T04:54:02.064" v="105" actId="2696"/>
          <pc:sldLayoutMkLst>
            <pc:docMk/>
            <pc:sldMasterMk cId="3117445877" sldId="2147483648"/>
            <pc:sldLayoutMk cId="3314088173" sldId="2147483743"/>
          </pc:sldLayoutMkLst>
        </pc:sldLayoutChg>
      </pc:sldMasterChg>
      <pc:sldMasterChg chg="delSldLayout">
        <pc:chgData name="坂上　正人" userId="de84e2de-cc80-4e5f-88eb-721cffe1f0a2" providerId="ADAL" clId="{EA295599-5BF6-4EED-B61D-ADC02132DD58}" dt="2024-05-26T04:43:52.211" v="34" actId="2696"/>
        <pc:sldMasterMkLst>
          <pc:docMk/>
          <pc:sldMasterMk cId="1716886554" sldId="2147483679"/>
        </pc:sldMasterMkLst>
        <pc:sldLayoutChg chg="del">
          <pc:chgData name="坂上　正人" userId="de84e2de-cc80-4e5f-88eb-721cffe1f0a2" providerId="ADAL" clId="{EA295599-5BF6-4EED-B61D-ADC02132DD58}" dt="2024-05-26T04:43:52.211" v="34" actId="2696"/>
          <pc:sldLayoutMkLst>
            <pc:docMk/>
            <pc:sldMasterMk cId="1716886554" sldId="2147483679"/>
            <pc:sldLayoutMk cId="388691622" sldId="2147483690"/>
          </pc:sldLayoutMkLst>
        </pc:sldLayoutChg>
        <pc:sldLayoutChg chg="del">
          <pc:chgData name="坂上　正人" userId="de84e2de-cc80-4e5f-88eb-721cffe1f0a2" providerId="ADAL" clId="{EA295599-5BF6-4EED-B61D-ADC02132DD58}" dt="2024-05-26T04:43:52.041" v="33" actId="2696"/>
          <pc:sldLayoutMkLst>
            <pc:docMk/>
            <pc:sldMasterMk cId="1716886554" sldId="2147483679"/>
            <pc:sldLayoutMk cId="2463133870" sldId="2147483691"/>
          </pc:sldLayoutMkLst>
        </pc:sldLayoutChg>
        <pc:sldLayoutChg chg="del">
          <pc:chgData name="坂上　正人" userId="de84e2de-cc80-4e5f-88eb-721cffe1f0a2" providerId="ADAL" clId="{EA295599-5BF6-4EED-B61D-ADC02132DD58}" dt="2024-05-26T04:43:50.884" v="30" actId="2696"/>
          <pc:sldLayoutMkLst>
            <pc:docMk/>
            <pc:sldMasterMk cId="1716886554" sldId="2147483679"/>
            <pc:sldLayoutMk cId="2291248812" sldId="2147483692"/>
          </pc:sldLayoutMkLst>
        </pc:sldLayoutChg>
        <pc:sldLayoutChg chg="del">
          <pc:chgData name="坂上　正人" userId="de84e2de-cc80-4e5f-88eb-721cffe1f0a2" providerId="ADAL" clId="{EA295599-5BF6-4EED-B61D-ADC02132DD58}" dt="2024-05-26T04:43:51.556" v="31" actId="2696"/>
          <pc:sldLayoutMkLst>
            <pc:docMk/>
            <pc:sldMasterMk cId="1716886554" sldId="2147483679"/>
            <pc:sldLayoutMk cId="2211767154" sldId="2147483693"/>
          </pc:sldLayoutMkLst>
        </pc:sldLayoutChg>
        <pc:sldLayoutChg chg="del">
          <pc:chgData name="坂上　正人" userId="de84e2de-cc80-4e5f-88eb-721cffe1f0a2" providerId="ADAL" clId="{EA295599-5BF6-4EED-B61D-ADC02132DD58}" dt="2024-05-26T04:43:51.872" v="32" actId="2696"/>
          <pc:sldLayoutMkLst>
            <pc:docMk/>
            <pc:sldMasterMk cId="1716886554" sldId="2147483679"/>
            <pc:sldLayoutMk cId="1815502326" sldId="2147483694"/>
          </pc:sldLayoutMkLst>
        </pc:sldLayoutChg>
        <pc:sldLayoutChg chg="del">
          <pc:chgData name="坂上　正人" userId="de84e2de-cc80-4e5f-88eb-721cffe1f0a2" providerId="ADAL" clId="{EA295599-5BF6-4EED-B61D-ADC02132DD58}" dt="2024-05-26T04:43:26.876" v="29" actId="2696"/>
          <pc:sldLayoutMkLst>
            <pc:docMk/>
            <pc:sldMasterMk cId="1716886554" sldId="2147483679"/>
            <pc:sldLayoutMk cId="3321824298" sldId="2147483696"/>
          </pc:sldLayoutMkLst>
        </pc:sldLayoutChg>
      </pc:sldMasterChg>
      <pc:sldMasterChg chg="add del addSldLayout delSldLayout">
        <pc:chgData name="坂上　正人" userId="de84e2de-cc80-4e5f-88eb-721cffe1f0a2" providerId="ADAL" clId="{EA295599-5BF6-4EED-B61D-ADC02132DD58}" dt="2024-05-26T04:43:18.473" v="28" actId="2696"/>
        <pc:sldMasterMkLst>
          <pc:docMk/>
          <pc:sldMasterMk cId="2722486680" sldId="2147483714"/>
        </pc:sldMasterMkLst>
        <pc:sldLayoutChg chg="add del">
          <pc:chgData name="坂上　正人" userId="de84e2de-cc80-4e5f-88eb-721cffe1f0a2" providerId="ADAL" clId="{EA295599-5BF6-4EED-B61D-ADC02132DD58}" dt="2024-05-26T04:42:54.325" v="21" actId="2696"/>
          <pc:sldLayoutMkLst>
            <pc:docMk/>
            <pc:sldMasterMk cId="2722486680" sldId="2147483714"/>
            <pc:sldLayoutMk cId="1003396157" sldId="2147483715"/>
          </pc:sldLayoutMkLst>
        </pc:sldLayoutChg>
        <pc:sldLayoutChg chg="add del">
          <pc:chgData name="坂上　正人" userId="de84e2de-cc80-4e5f-88eb-721cffe1f0a2" providerId="ADAL" clId="{EA295599-5BF6-4EED-B61D-ADC02132DD58}" dt="2024-05-26T04:42:55.749" v="22" actId="2696"/>
          <pc:sldLayoutMkLst>
            <pc:docMk/>
            <pc:sldMasterMk cId="2722486680" sldId="2147483714"/>
            <pc:sldLayoutMk cId="1560829050" sldId="2147483716"/>
          </pc:sldLayoutMkLst>
        </pc:sldLayoutChg>
        <pc:sldLayoutChg chg="add del">
          <pc:chgData name="坂上　正人" userId="de84e2de-cc80-4e5f-88eb-721cffe1f0a2" providerId="ADAL" clId="{EA295599-5BF6-4EED-B61D-ADC02132DD58}" dt="2024-05-26T04:42:57.353" v="23" actId="2696"/>
          <pc:sldLayoutMkLst>
            <pc:docMk/>
            <pc:sldMasterMk cId="2722486680" sldId="2147483714"/>
            <pc:sldLayoutMk cId="4251547178" sldId="2147483717"/>
          </pc:sldLayoutMkLst>
        </pc:sldLayoutChg>
        <pc:sldLayoutChg chg="add del">
          <pc:chgData name="坂上　正人" userId="de84e2de-cc80-4e5f-88eb-721cffe1f0a2" providerId="ADAL" clId="{EA295599-5BF6-4EED-B61D-ADC02132DD58}" dt="2024-05-26T04:43:18.473" v="28" actId="2696"/>
          <pc:sldLayoutMkLst>
            <pc:docMk/>
            <pc:sldMasterMk cId="2722486680" sldId="2147483714"/>
            <pc:sldLayoutMk cId="1485941109" sldId="2147483718"/>
          </pc:sldLayoutMkLst>
        </pc:sldLayoutChg>
        <pc:sldLayoutChg chg="add del">
          <pc:chgData name="坂上　正人" userId="de84e2de-cc80-4e5f-88eb-721cffe1f0a2" providerId="ADAL" clId="{EA295599-5BF6-4EED-B61D-ADC02132DD58}" dt="2024-05-26T04:43:15.285" v="26" actId="2696"/>
          <pc:sldLayoutMkLst>
            <pc:docMk/>
            <pc:sldMasterMk cId="2722486680" sldId="2147483714"/>
            <pc:sldLayoutMk cId="2924678644" sldId="2147483719"/>
          </pc:sldLayoutMkLst>
        </pc:sldLayoutChg>
        <pc:sldLayoutChg chg="add del">
          <pc:chgData name="坂上　正人" userId="de84e2de-cc80-4e5f-88eb-721cffe1f0a2" providerId="ADAL" clId="{EA295599-5BF6-4EED-B61D-ADC02132DD58}" dt="2024-05-26T04:43:15.707" v="27" actId="2696"/>
          <pc:sldLayoutMkLst>
            <pc:docMk/>
            <pc:sldMasterMk cId="2722486680" sldId="2147483714"/>
            <pc:sldLayoutMk cId="3427376784" sldId="2147483720"/>
          </pc:sldLayoutMkLst>
        </pc:sldLayoutChg>
        <pc:sldLayoutChg chg="add del">
          <pc:chgData name="坂上　正人" userId="de84e2de-cc80-4e5f-88eb-721cffe1f0a2" providerId="ADAL" clId="{EA295599-5BF6-4EED-B61D-ADC02132DD58}" dt="2024-05-26T04:43:12.887" v="24" actId="2696"/>
          <pc:sldLayoutMkLst>
            <pc:docMk/>
            <pc:sldMasterMk cId="2722486680" sldId="2147483714"/>
            <pc:sldLayoutMk cId="2145936038" sldId="2147483721"/>
          </pc:sldLayoutMkLst>
        </pc:sldLayoutChg>
        <pc:sldLayoutChg chg="add del">
          <pc:chgData name="坂上　正人" userId="de84e2de-cc80-4e5f-88eb-721cffe1f0a2" providerId="ADAL" clId="{EA295599-5BF6-4EED-B61D-ADC02132DD58}" dt="2024-05-26T04:43:13.402" v="25" actId="2696"/>
          <pc:sldLayoutMkLst>
            <pc:docMk/>
            <pc:sldMasterMk cId="2722486680" sldId="2147483714"/>
            <pc:sldLayoutMk cId="3205821382" sldId="2147483722"/>
          </pc:sldLayoutMkLst>
        </pc:sldLayoutChg>
        <pc:sldLayoutChg chg="add del">
          <pc:chgData name="坂上　正人" userId="de84e2de-cc80-4e5f-88eb-721cffe1f0a2" providerId="ADAL" clId="{EA295599-5BF6-4EED-B61D-ADC02132DD58}" dt="2024-05-26T04:41:33.194" v="15" actId="700"/>
          <pc:sldLayoutMkLst>
            <pc:docMk/>
            <pc:sldMasterMk cId="3117445877" sldId="2147483648"/>
            <pc:sldLayoutMk cId="1264207421" sldId="2147483723"/>
          </pc:sldLayoutMkLst>
        </pc:sldLayoutChg>
      </pc:sldMasterChg>
    </pc:docChg>
  </pc:docChgLst>
  <pc:docChgLst>
    <pc:chgData name="小祝　結佳" userId="S::koiwai-y@asahi.com::33c6a059-4c4d-4f2a-bb08-f6615d93e190" providerId="AD" clId="Web-{FDC5A901-AC86-09ED-87C9-42FB34CC029C}"/>
    <pc:docChg chg="modSld">
      <pc:chgData name="小祝　結佳" userId="S::koiwai-y@asahi.com::33c6a059-4c4d-4f2a-bb08-f6615d93e190" providerId="AD" clId="Web-{FDC5A901-AC86-09ED-87C9-42FB34CC029C}" dt="2024-07-24T08:41:37.136" v="1" actId="1076"/>
      <pc:docMkLst>
        <pc:docMk/>
      </pc:docMkLst>
      <pc:sldChg chg="addSp modSp">
        <pc:chgData name="小祝　結佳" userId="S::koiwai-y@asahi.com::33c6a059-4c4d-4f2a-bb08-f6615d93e190" providerId="AD" clId="Web-{FDC5A901-AC86-09ED-87C9-42FB34CC029C}" dt="2024-07-24T08:41:37.136" v="1" actId="1076"/>
        <pc:sldMkLst>
          <pc:docMk/>
          <pc:sldMk cId="3735617181" sldId="2142534455"/>
        </pc:sldMkLst>
        <pc:spChg chg="add mod">
          <ac:chgData name="小祝　結佳" userId="S::koiwai-y@asahi.com::33c6a059-4c4d-4f2a-bb08-f6615d93e190" providerId="AD" clId="Web-{FDC5A901-AC86-09ED-87C9-42FB34CC029C}" dt="2024-07-24T08:41:37.136" v="1" actId="1076"/>
          <ac:spMkLst>
            <pc:docMk/>
            <pc:sldMk cId="3735617181" sldId="2142534455"/>
            <ac:spMk id="7" creationId="{33F5F27B-513B-ED22-D75B-C0A8BB680E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DA6582F-5716-4EC6-B128-7A0DC7A5C0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A622D82-FBFB-4112-B50F-15050EE4CC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D375BF-CCB3-43F0-B0AD-FD7E5DE180E9}" type="datetimeFigureOut">
              <a:rPr kumimoji="1" lang="ja-JP" altLang="en-US" smtClean="0"/>
              <a:t>2025/5/27</a:t>
            </a:fld>
            <a:endParaRPr kumimoji="1" lang="ja-JP" altLang="en-US"/>
          </a:p>
        </p:txBody>
      </p:sp>
      <p:sp>
        <p:nvSpPr>
          <p:cNvPr id="4" name="フッター プレースホルダー 3">
            <a:extLst>
              <a:ext uri="{FF2B5EF4-FFF2-40B4-BE49-F238E27FC236}">
                <a16:creationId xmlns:a16="http://schemas.microsoft.com/office/drawing/2014/main" id="{857A9328-22C7-4F68-B552-91906F571C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866E406-E865-487B-93D9-A578234BB5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D1917A-158B-46E2-A70B-CFAD2560620D}" type="slidenum">
              <a:rPr kumimoji="1" lang="ja-JP" altLang="en-US" smtClean="0"/>
              <a:t>‹#›</a:t>
            </a:fld>
            <a:endParaRPr kumimoji="1" lang="ja-JP" altLang="en-US"/>
          </a:p>
        </p:txBody>
      </p:sp>
    </p:spTree>
    <p:extLst>
      <p:ext uri="{BB962C8B-B14F-4D97-AF65-F5344CB8AC3E}">
        <p14:creationId xmlns:p14="http://schemas.microsoft.com/office/powerpoint/2010/main" val="703263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7B2E2-0278-479A-A972-DE3259DF8B1E}" type="datetimeFigureOut">
              <a:rPr kumimoji="1" lang="ja-JP" altLang="en-US" smtClean="0"/>
              <a:t>2025/5/27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E4D4E-D033-4FBE-B1AD-F9193148F08D}" type="slidenum">
              <a:rPr kumimoji="1" lang="ja-JP" altLang="en-US" smtClean="0"/>
              <a:t>‹#›</a:t>
            </a:fld>
            <a:endParaRPr kumimoji="1" lang="ja-JP" altLang="en-US"/>
          </a:p>
        </p:txBody>
      </p:sp>
    </p:spTree>
    <p:extLst>
      <p:ext uri="{BB962C8B-B14F-4D97-AF65-F5344CB8AC3E}">
        <p14:creationId xmlns:p14="http://schemas.microsoft.com/office/powerpoint/2010/main" val="2532884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619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a:extLst>
            <a:ext uri="{FF2B5EF4-FFF2-40B4-BE49-F238E27FC236}">
              <a16:creationId xmlns:a16="http://schemas.microsoft.com/office/drawing/2014/main" id="{1C07272F-DD4A-784C-8CD9-A6BBBF7127D8}"/>
            </a:ext>
          </a:extLst>
        </p:cNvPr>
        <p:cNvGrpSpPr/>
        <p:nvPr/>
      </p:nvGrpSpPr>
      <p:grpSpPr>
        <a:xfrm>
          <a:off x="0" y="0"/>
          <a:ext cx="0" cy="0"/>
          <a:chOff x="0" y="0"/>
          <a:chExt cx="0" cy="0"/>
        </a:xfrm>
      </p:grpSpPr>
      <p:sp>
        <p:nvSpPr>
          <p:cNvPr id="335" name="Google Shape;335;g26a2dd7433c_1_0:notes">
            <a:extLst>
              <a:ext uri="{FF2B5EF4-FFF2-40B4-BE49-F238E27FC236}">
                <a16:creationId xmlns:a16="http://schemas.microsoft.com/office/drawing/2014/main" id="{FDF17E4F-4058-F5A1-054E-631D3955BA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a:extLst>
              <a:ext uri="{FF2B5EF4-FFF2-40B4-BE49-F238E27FC236}">
                <a16:creationId xmlns:a16="http://schemas.microsoft.com/office/drawing/2014/main" id="{FF3D8F3C-C055-4937-EC93-11C893D3D5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1507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EADA5A18-5A19-683D-17E1-96347ADEB475}"/>
            </a:ext>
          </a:extLst>
        </p:cNvPr>
        <p:cNvGrpSpPr/>
        <p:nvPr/>
      </p:nvGrpSpPr>
      <p:grpSpPr>
        <a:xfrm>
          <a:off x="0" y="0"/>
          <a:ext cx="0" cy="0"/>
          <a:chOff x="0" y="0"/>
          <a:chExt cx="0" cy="0"/>
        </a:xfrm>
      </p:grpSpPr>
      <p:sp>
        <p:nvSpPr>
          <p:cNvPr id="203" name="Google Shape;203;g29b77515eae_0_273:notes">
            <a:extLst>
              <a:ext uri="{FF2B5EF4-FFF2-40B4-BE49-F238E27FC236}">
                <a16:creationId xmlns:a16="http://schemas.microsoft.com/office/drawing/2014/main" id="{D8E0E77C-9535-394A-BA9F-1F0002FA18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a:extLst>
              <a:ext uri="{FF2B5EF4-FFF2-40B4-BE49-F238E27FC236}">
                <a16:creationId xmlns:a16="http://schemas.microsoft.com/office/drawing/2014/main" id="{1ADDB565-DAEA-6DE6-5C14-83927610EA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181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679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008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530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26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27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40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416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64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a:extLst>
            <a:ext uri="{FF2B5EF4-FFF2-40B4-BE49-F238E27FC236}">
              <a16:creationId xmlns:a16="http://schemas.microsoft.com/office/drawing/2014/main" id="{1A6B9025-F960-C4C2-1154-185673F8571D}"/>
            </a:ext>
          </a:extLst>
        </p:cNvPr>
        <p:cNvGrpSpPr/>
        <p:nvPr/>
      </p:nvGrpSpPr>
      <p:grpSpPr>
        <a:xfrm>
          <a:off x="0" y="0"/>
          <a:ext cx="0" cy="0"/>
          <a:chOff x="0" y="0"/>
          <a:chExt cx="0" cy="0"/>
        </a:xfrm>
      </p:grpSpPr>
      <p:sp>
        <p:nvSpPr>
          <p:cNvPr id="335" name="Google Shape;335;g26a2dd7433c_1_0:notes">
            <a:extLst>
              <a:ext uri="{FF2B5EF4-FFF2-40B4-BE49-F238E27FC236}">
                <a16:creationId xmlns:a16="http://schemas.microsoft.com/office/drawing/2014/main" id="{C9C37AB9-1665-BBF1-93E4-B48E775ABE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a:extLst>
              <a:ext uri="{FF2B5EF4-FFF2-40B4-BE49-F238E27FC236}">
                <a16:creationId xmlns:a16="http://schemas.microsoft.com/office/drawing/2014/main" id="{9095025C-7F2B-B2EA-5087-C71F3E2DC4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142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a:extLst>
            <a:ext uri="{FF2B5EF4-FFF2-40B4-BE49-F238E27FC236}">
              <a16:creationId xmlns:a16="http://schemas.microsoft.com/office/drawing/2014/main" id="{B24B7BF9-FE43-851F-C1A8-4B56C399FA7A}"/>
            </a:ext>
          </a:extLst>
        </p:cNvPr>
        <p:cNvGrpSpPr/>
        <p:nvPr/>
      </p:nvGrpSpPr>
      <p:grpSpPr>
        <a:xfrm>
          <a:off x="0" y="0"/>
          <a:ext cx="0" cy="0"/>
          <a:chOff x="0" y="0"/>
          <a:chExt cx="0" cy="0"/>
        </a:xfrm>
      </p:grpSpPr>
      <p:sp>
        <p:nvSpPr>
          <p:cNvPr id="335" name="Google Shape;335;g26a2dd7433c_1_0:notes">
            <a:extLst>
              <a:ext uri="{FF2B5EF4-FFF2-40B4-BE49-F238E27FC236}">
                <a16:creationId xmlns:a16="http://schemas.microsoft.com/office/drawing/2014/main" id="{5CBD53D8-B8AE-8598-AADE-ED28B6293B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a:extLst>
              <a:ext uri="{FF2B5EF4-FFF2-40B4-BE49-F238E27FC236}">
                <a16:creationId xmlns:a16="http://schemas.microsoft.com/office/drawing/2014/main" id="{847564CE-D99B-5C3D-80E6-8ACD153991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9313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bg>
      <p:bgPr>
        <a:solidFill>
          <a:schemeClr val="bg2">
            <a:alpha val="60104"/>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0E3D2-0C0E-8C8C-452E-431D5458F5A3}"/>
              </a:ext>
            </a:extLst>
          </p:cNvPr>
          <p:cNvSpPr>
            <a:spLocks noGrp="1"/>
          </p:cNvSpPr>
          <p:nvPr>
            <p:ph type="ctrTitle" hasCustomPrompt="1"/>
          </p:nvPr>
        </p:nvSpPr>
        <p:spPr>
          <a:xfrm>
            <a:off x="459915" y="2730500"/>
            <a:ext cx="5015948" cy="1168400"/>
          </a:xfrm>
          <a:prstGeom prst="rect">
            <a:avLst/>
          </a:prstGeom>
        </p:spPr>
        <p:txBody>
          <a:bodyPr anchor="b"/>
          <a:lstStyle>
            <a:lvl1pPr algn="l">
              <a:lnSpc>
                <a:spcPct val="100000"/>
              </a:lnSpc>
              <a:defRPr sz="3600" b="1" i="0">
                <a:latin typeface="Yu Gothic" panose="020B0400000000000000" pitchFamily="34" charset="-128"/>
                <a:ea typeface="Yu Gothic" panose="020B0400000000000000" pitchFamily="34" charset="-128"/>
              </a:defRPr>
            </a:lvl1pPr>
          </a:lstStyle>
          <a:p>
            <a:r>
              <a:rPr kumimoji="1" lang="ja-JP" altLang="en-US"/>
              <a:t>タイトルタイトルタイトルタイトルタイトル</a:t>
            </a:r>
          </a:p>
        </p:txBody>
      </p:sp>
      <p:pic>
        <p:nvPicPr>
          <p:cNvPr id="4" name="図 3" descr="挿絵, 名刺, テーブル が含まれている画像&#10;&#10;自動的に生成された説明">
            <a:extLst>
              <a:ext uri="{FF2B5EF4-FFF2-40B4-BE49-F238E27FC236}">
                <a16:creationId xmlns:a16="http://schemas.microsoft.com/office/drawing/2014/main" id="{82F9E9CA-FBF8-7ACA-6972-B87B6E294E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テキスト プレースホルダー 8">
            <a:extLst>
              <a:ext uri="{FF2B5EF4-FFF2-40B4-BE49-F238E27FC236}">
                <a16:creationId xmlns:a16="http://schemas.microsoft.com/office/drawing/2014/main" id="{C054B1AA-BD83-7406-0C43-0616F6DCFA0D}"/>
              </a:ext>
            </a:extLst>
          </p:cNvPr>
          <p:cNvSpPr>
            <a:spLocks noGrp="1"/>
          </p:cNvSpPr>
          <p:nvPr>
            <p:ph type="body" sz="quarter" idx="10" hasCustomPrompt="1"/>
          </p:nvPr>
        </p:nvSpPr>
        <p:spPr>
          <a:xfrm>
            <a:off x="544986" y="4051072"/>
            <a:ext cx="2845913" cy="731096"/>
          </a:xfrm>
          <a:prstGeom prst="rect">
            <a:avLst/>
          </a:prstGeom>
        </p:spPr>
        <p:txBody>
          <a:bodyPr/>
          <a:lstStyle>
            <a:lvl1pPr marL="0" indent="0" defTabSz="914377">
              <a:buClrTx/>
              <a:buNone/>
              <a:defRPr sz="2267" b="1"/>
            </a:lvl1pPr>
          </a:lstStyle>
          <a:p>
            <a:pPr defTabSz="685800">
              <a:buClrTx/>
            </a:pPr>
            <a:r>
              <a:rPr kumimoji="1" lang="ja-JP" altLang="en-US" sz="2267" b="1" kern="1200">
                <a:latin typeface="Yu Gothic" panose="020B0400000000000000" pitchFamily="34" charset="-128"/>
                <a:ea typeface="Yu Gothic" panose="020B0400000000000000" pitchFamily="34" charset="-128"/>
                <a:cs typeface="+mn-cs"/>
              </a:rPr>
              <a:t>資料タイトルを入力</a:t>
            </a:r>
          </a:p>
        </p:txBody>
      </p:sp>
    </p:spTree>
    <p:extLst>
      <p:ext uri="{BB962C8B-B14F-4D97-AF65-F5344CB8AC3E}">
        <p14:creationId xmlns:p14="http://schemas.microsoft.com/office/powerpoint/2010/main" val="3966082498"/>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基本スライド（事例） 1 1" preserve="1" userDrawn="1">
  <p:cSld name="1_基本スライド（事例） 1 1">
    <p:spTree>
      <p:nvGrpSpPr>
        <p:cNvPr id="1" name="Shape 44"/>
        <p:cNvGrpSpPr/>
        <p:nvPr/>
      </p:nvGrpSpPr>
      <p:grpSpPr>
        <a:xfrm>
          <a:off x="0" y="0"/>
          <a:ext cx="0" cy="0"/>
          <a:chOff x="0" y="0"/>
          <a:chExt cx="0" cy="0"/>
        </a:xfrm>
      </p:grpSpPr>
      <p:pic>
        <p:nvPicPr>
          <p:cNvPr id="46" name="Google Shape;46;p8"/>
          <p:cNvPicPr preferRelativeResize="0"/>
          <p:nvPr/>
        </p:nvPicPr>
        <p:blipFill>
          <a:blip r:embed="rId2">
            <a:alphaModFix/>
          </a:blip>
          <a:stretch>
            <a:fillRect/>
          </a:stretch>
        </p:blipFill>
        <p:spPr>
          <a:xfrm>
            <a:off x="4815646" y="5451467"/>
            <a:ext cx="943633" cy="987667"/>
          </a:xfrm>
          <a:prstGeom prst="rect">
            <a:avLst/>
          </a:prstGeom>
          <a:noFill/>
          <a:ln>
            <a:noFill/>
          </a:ln>
        </p:spPr>
      </p:pic>
      <p:sp>
        <p:nvSpPr>
          <p:cNvPr id="47" name="Google Shape;47;p8"/>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8" name="Google Shape;48;p8"/>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133"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9" name="Google Shape;49;p8"/>
          <p:cNvPicPr preferRelativeResize="0"/>
          <p:nvPr/>
        </p:nvPicPr>
        <p:blipFill rotWithShape="1">
          <a:blip r:embed="rId3">
            <a:alphaModFix/>
          </a:blip>
          <a:srcRect/>
          <a:stretch/>
        </p:blipFill>
        <p:spPr>
          <a:xfrm rot="10800000" flipH="1">
            <a:off x="-2" y="479"/>
            <a:ext cx="12192027" cy="47883"/>
          </a:xfrm>
          <a:prstGeom prst="rect">
            <a:avLst/>
          </a:prstGeom>
          <a:noFill/>
          <a:ln>
            <a:noFill/>
          </a:ln>
        </p:spPr>
      </p:pic>
      <p:pic>
        <p:nvPicPr>
          <p:cNvPr id="50" name="Google Shape;50;p8" descr="A-TANK logo"/>
          <p:cNvPicPr preferRelativeResize="0"/>
          <p:nvPr/>
        </p:nvPicPr>
        <p:blipFill rotWithShape="1">
          <a:blip r:embed="rId4">
            <a:alphaModFix/>
          </a:blip>
          <a:srcRect/>
          <a:stretch/>
        </p:blipFill>
        <p:spPr>
          <a:xfrm>
            <a:off x="10071101" y="107949"/>
            <a:ext cx="1955796" cy="704195"/>
          </a:xfrm>
          <a:prstGeom prst="rect">
            <a:avLst/>
          </a:prstGeom>
          <a:noFill/>
          <a:ln>
            <a:noFill/>
          </a:ln>
        </p:spPr>
      </p:pic>
      <p:sp>
        <p:nvSpPr>
          <p:cNvPr id="51" name="Google Shape;51;p8"/>
          <p:cNvSpPr/>
          <p:nvPr/>
        </p:nvSpPr>
        <p:spPr>
          <a:xfrm>
            <a:off x="886845"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52" name="Google Shape;52;p8"/>
          <p:cNvSpPr/>
          <p:nvPr/>
        </p:nvSpPr>
        <p:spPr>
          <a:xfrm>
            <a:off x="6779579"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54" name="Google Shape;54;p8"/>
          <p:cNvPicPr preferRelativeResize="0"/>
          <p:nvPr/>
        </p:nvPicPr>
        <p:blipFill>
          <a:blip r:embed="rId2">
            <a:alphaModFix/>
          </a:blip>
          <a:stretch>
            <a:fillRect/>
          </a:stretch>
        </p:blipFill>
        <p:spPr>
          <a:xfrm>
            <a:off x="10718513" y="5451467"/>
            <a:ext cx="943633" cy="987667"/>
          </a:xfrm>
          <a:prstGeom prst="rect">
            <a:avLst/>
          </a:prstGeom>
          <a:noFill/>
          <a:ln>
            <a:noFill/>
          </a:ln>
        </p:spPr>
      </p:pic>
      <p:pic>
        <p:nvPicPr>
          <p:cNvPr id="6" name="Google Shape;27;p6">
            <a:extLst>
              <a:ext uri="{FF2B5EF4-FFF2-40B4-BE49-F238E27FC236}">
                <a16:creationId xmlns:a16="http://schemas.microsoft.com/office/drawing/2014/main" id="{760D1F72-A577-FA20-59DF-A1C1251F7B7F}"/>
              </a:ext>
            </a:extLst>
          </p:cNvPr>
          <p:cNvPicPr preferRelativeResize="0"/>
          <p:nvPr userDrawn="1"/>
        </p:nvPicPr>
        <p:blipFill>
          <a:blip r:embed="rId5">
            <a:alphaModFix/>
          </a:blip>
          <a:stretch>
            <a:fillRect/>
          </a:stretch>
        </p:blipFill>
        <p:spPr>
          <a:xfrm>
            <a:off x="592879" y="987534"/>
            <a:ext cx="900700" cy="942733"/>
          </a:xfrm>
          <a:prstGeom prst="rect">
            <a:avLst/>
          </a:prstGeom>
          <a:noFill/>
          <a:ln>
            <a:noFill/>
          </a:ln>
        </p:spPr>
      </p:pic>
      <p:pic>
        <p:nvPicPr>
          <p:cNvPr id="7" name="Google Shape;34;p6">
            <a:extLst>
              <a:ext uri="{FF2B5EF4-FFF2-40B4-BE49-F238E27FC236}">
                <a16:creationId xmlns:a16="http://schemas.microsoft.com/office/drawing/2014/main" id="{F29BE4B7-1433-CA35-07FD-91F1B1C7DDCC}"/>
              </a:ext>
            </a:extLst>
          </p:cNvPr>
          <p:cNvPicPr preferRelativeResize="0"/>
          <p:nvPr userDrawn="1"/>
        </p:nvPicPr>
        <p:blipFill>
          <a:blip r:embed="rId5">
            <a:alphaModFix/>
          </a:blip>
          <a:stretch>
            <a:fillRect/>
          </a:stretch>
        </p:blipFill>
        <p:spPr>
          <a:xfrm>
            <a:off x="6495746"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C4B39A44-7883-98F9-9A78-C9D815D6FE8C}"/>
              </a:ext>
            </a:extLst>
          </p:cNvPr>
          <p:cNvSpPr>
            <a:spLocks noGrp="1"/>
          </p:cNvSpPr>
          <p:nvPr>
            <p:ph type="body" sz="quarter" idx="13" hasCustomPrompt="1"/>
          </p:nvPr>
        </p:nvSpPr>
        <p:spPr>
          <a:xfrm>
            <a:off x="886947"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ECAD64F7-4594-DE81-FD3B-3B042FF37D44}"/>
              </a:ext>
            </a:extLst>
          </p:cNvPr>
          <p:cNvSpPr>
            <a:spLocks noGrp="1"/>
          </p:cNvSpPr>
          <p:nvPr>
            <p:ph type="body" sz="quarter" idx="14" hasCustomPrompt="1"/>
          </p:nvPr>
        </p:nvSpPr>
        <p:spPr>
          <a:xfrm>
            <a:off x="898689" y="1597018"/>
            <a:ext cx="2374433"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0" name="テキスト プレースホルダー 6">
            <a:extLst>
              <a:ext uri="{FF2B5EF4-FFF2-40B4-BE49-F238E27FC236}">
                <a16:creationId xmlns:a16="http://schemas.microsoft.com/office/drawing/2014/main" id="{ECE7CD29-2040-C008-D355-3E9D205837A8}"/>
              </a:ext>
            </a:extLst>
          </p:cNvPr>
          <p:cNvSpPr>
            <a:spLocks noGrp="1"/>
          </p:cNvSpPr>
          <p:nvPr>
            <p:ph type="body" sz="quarter" idx="15" hasCustomPrompt="1"/>
          </p:nvPr>
        </p:nvSpPr>
        <p:spPr>
          <a:xfrm>
            <a:off x="6790616" y="132257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1" name="テキスト プレースホルダー 6">
            <a:extLst>
              <a:ext uri="{FF2B5EF4-FFF2-40B4-BE49-F238E27FC236}">
                <a16:creationId xmlns:a16="http://schemas.microsoft.com/office/drawing/2014/main" id="{6C084A8F-4665-C291-1A3C-A4250A5593A5}"/>
              </a:ext>
            </a:extLst>
          </p:cNvPr>
          <p:cNvSpPr>
            <a:spLocks noGrp="1"/>
          </p:cNvSpPr>
          <p:nvPr>
            <p:ph type="body" sz="quarter" idx="16" hasCustomPrompt="1"/>
          </p:nvPr>
        </p:nvSpPr>
        <p:spPr>
          <a:xfrm>
            <a:off x="6802359" y="1591069"/>
            <a:ext cx="2541808"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E5A698DE-0F52-AA7D-D710-E21CE20F3B89}"/>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15" name="テキスト プレースホルダー 13">
            <a:extLst>
              <a:ext uri="{FF2B5EF4-FFF2-40B4-BE49-F238E27FC236}">
                <a16:creationId xmlns:a16="http://schemas.microsoft.com/office/drawing/2014/main" id="{0D8BA70F-2611-5B68-DB3B-C0E82AC1155C}"/>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395732891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1_基本スライド（事例） 1 2">
    <p:spTree>
      <p:nvGrpSpPr>
        <p:cNvPr id="1" name="Shape 36"/>
        <p:cNvGrpSpPr/>
        <p:nvPr/>
      </p:nvGrpSpPr>
      <p:grpSpPr>
        <a:xfrm>
          <a:off x="0" y="0"/>
          <a:ext cx="0" cy="0"/>
          <a:chOff x="0" y="0"/>
          <a:chExt cx="0" cy="0"/>
        </a:xfrm>
      </p:grpSpPr>
      <p:sp>
        <p:nvSpPr>
          <p:cNvPr id="37" name="Google Shape;37;p7"/>
          <p:cNvSpPr/>
          <p:nvPr userDrawn="1"/>
        </p:nvSpPr>
        <p:spPr>
          <a:xfrm>
            <a:off x="595092" y="987534"/>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1" name="Google Shape;41;p7"/>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42" name="Google Shape;42;p7" descr="A-TANK logo"/>
          <p:cNvPicPr preferRelativeResize="0"/>
          <p:nvPr/>
        </p:nvPicPr>
        <p:blipFill rotWithShape="1">
          <a:blip r:embed="rId3">
            <a:alphaModFix/>
          </a:blip>
          <a:srcRect/>
          <a:stretch/>
        </p:blipFill>
        <p:spPr>
          <a:xfrm>
            <a:off x="10071101"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20726" y="1257481"/>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5093"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9160"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5562"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3" name="テキスト プレースホルダー 6">
            <a:extLst>
              <a:ext uri="{FF2B5EF4-FFF2-40B4-BE49-F238E27FC236}">
                <a16:creationId xmlns:a16="http://schemas.microsoft.com/office/drawing/2014/main" id="{EB9EE7DE-ACF0-E2AE-4A48-EC9A4A270285}"/>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21404873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基本スライド（事例） 1 1 1" preserve="1" userDrawn="1">
  <p:cSld name="1_基本スライド（事例） 1 1 1">
    <p:spTree>
      <p:nvGrpSpPr>
        <p:cNvPr id="1" name="Shape 55"/>
        <p:cNvGrpSpPr/>
        <p:nvPr/>
      </p:nvGrpSpPr>
      <p:grpSpPr>
        <a:xfrm>
          <a:off x="0" y="0"/>
          <a:ext cx="0" cy="0"/>
          <a:chOff x="0" y="0"/>
          <a:chExt cx="0" cy="0"/>
        </a:xfrm>
      </p:grpSpPr>
      <p:pic>
        <p:nvPicPr>
          <p:cNvPr id="56" name="Google Shape;56;p9"/>
          <p:cNvPicPr preferRelativeResize="0"/>
          <p:nvPr/>
        </p:nvPicPr>
        <p:blipFill>
          <a:blip r:embed="rId2">
            <a:alphaModFix/>
          </a:blip>
          <a:stretch>
            <a:fillRect/>
          </a:stretch>
        </p:blipFill>
        <p:spPr>
          <a:xfrm>
            <a:off x="595091" y="987534"/>
            <a:ext cx="900700" cy="942733"/>
          </a:xfrm>
          <a:prstGeom prst="rect">
            <a:avLst/>
          </a:prstGeom>
          <a:noFill/>
          <a:ln>
            <a:noFill/>
          </a:ln>
        </p:spPr>
      </p:pic>
      <p:sp>
        <p:nvSpPr>
          <p:cNvPr id="57" name="Google Shape;57;p9"/>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59" name="Google Shape;59;p9"/>
          <p:cNvPicPr preferRelativeResize="0"/>
          <p:nvPr/>
        </p:nvPicPr>
        <p:blipFill rotWithShape="1">
          <a:blip r:embed="rId3">
            <a:alphaModFix/>
          </a:blip>
          <a:srcRect/>
          <a:stretch/>
        </p:blipFill>
        <p:spPr>
          <a:xfrm rot="10800000" flipH="1">
            <a:off x="-2" y="479"/>
            <a:ext cx="12192027" cy="47883"/>
          </a:xfrm>
          <a:prstGeom prst="rect">
            <a:avLst/>
          </a:prstGeom>
          <a:noFill/>
          <a:ln>
            <a:noFill/>
          </a:ln>
        </p:spPr>
      </p:pic>
      <p:pic>
        <p:nvPicPr>
          <p:cNvPr id="60" name="Google Shape;60;p9" descr="A-TANK logo"/>
          <p:cNvPicPr preferRelativeResize="0"/>
          <p:nvPr/>
        </p:nvPicPr>
        <p:blipFill rotWithShape="1">
          <a:blip r:embed="rId4">
            <a:alphaModFix/>
          </a:blip>
          <a:srcRect/>
          <a:stretch/>
        </p:blipFill>
        <p:spPr>
          <a:xfrm>
            <a:off x="10071101" y="107949"/>
            <a:ext cx="1955796" cy="704195"/>
          </a:xfrm>
          <a:prstGeom prst="rect">
            <a:avLst/>
          </a:prstGeom>
          <a:noFill/>
          <a:ln>
            <a:noFill/>
          </a:ln>
        </p:spPr>
      </p:pic>
      <p:pic>
        <p:nvPicPr>
          <p:cNvPr id="61" name="Google Shape;61;p9"/>
          <p:cNvPicPr preferRelativeResize="0"/>
          <p:nvPr/>
        </p:nvPicPr>
        <p:blipFill>
          <a:blip r:embed="rId5">
            <a:alphaModFix/>
          </a:blip>
          <a:stretch>
            <a:fillRect/>
          </a:stretch>
        </p:blipFill>
        <p:spPr>
          <a:xfrm>
            <a:off x="10659034" y="5451467"/>
            <a:ext cx="943633" cy="987667"/>
          </a:xfrm>
          <a:prstGeom prst="rect">
            <a:avLst/>
          </a:prstGeom>
          <a:noFill/>
          <a:ln>
            <a:noFill/>
          </a:ln>
        </p:spPr>
      </p:pic>
      <p:sp>
        <p:nvSpPr>
          <p:cNvPr id="4" name="Google Shape;40;p7">
            <a:extLst>
              <a:ext uri="{FF2B5EF4-FFF2-40B4-BE49-F238E27FC236}">
                <a16:creationId xmlns:a16="http://schemas.microsoft.com/office/drawing/2014/main" id="{8C48241B-315D-2B1E-5C6C-C565B2DD058E}"/>
              </a:ext>
            </a:extLst>
          </p:cNvPr>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sp>
        <p:nvSpPr>
          <p:cNvPr id="5" name="テキスト プレースホルダー 6">
            <a:extLst>
              <a:ext uri="{FF2B5EF4-FFF2-40B4-BE49-F238E27FC236}">
                <a16:creationId xmlns:a16="http://schemas.microsoft.com/office/drawing/2014/main" id="{318A8F62-6EE7-8D27-D1F5-505F321141DB}"/>
              </a:ext>
            </a:extLst>
          </p:cNvPr>
          <p:cNvSpPr>
            <a:spLocks noGrp="1"/>
          </p:cNvSpPr>
          <p:nvPr>
            <p:ph type="body" sz="quarter" idx="13" hasCustomPrompt="1"/>
          </p:nvPr>
        </p:nvSpPr>
        <p:spPr>
          <a:xfrm>
            <a:off x="889159"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7" name="テキスト プレースホルダー 13">
            <a:extLst>
              <a:ext uri="{FF2B5EF4-FFF2-40B4-BE49-F238E27FC236}">
                <a16:creationId xmlns:a16="http://schemas.microsoft.com/office/drawing/2014/main" id="{9DFF61F8-60AD-7DDF-7A1C-4851DE73039D}"/>
              </a:ext>
            </a:extLst>
          </p:cNvPr>
          <p:cNvSpPr>
            <a:spLocks noGrp="1"/>
          </p:cNvSpPr>
          <p:nvPr>
            <p:ph type="body" sz="quarter" idx="17" hasCustomPrompt="1"/>
          </p:nvPr>
        </p:nvSpPr>
        <p:spPr>
          <a:xfrm>
            <a:off x="6055561"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9" name="テキスト プレースホルダー 6">
            <a:extLst>
              <a:ext uri="{FF2B5EF4-FFF2-40B4-BE49-F238E27FC236}">
                <a16:creationId xmlns:a16="http://schemas.microsoft.com/office/drawing/2014/main" id="{BADB1CF5-D2B1-ABCC-D3D0-D93B52F5A06D}"/>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16360528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8C74CE37-CA6F-AA8B-4B90-91CF581A182D}"/>
              </a:ext>
            </a:extLst>
          </p:cNvPr>
          <p:cNvSpPr>
            <a:spLocks noGrp="1"/>
          </p:cNvSpPr>
          <p:nvPr>
            <p:ph sz="half" idx="2"/>
          </p:nvPr>
        </p:nvSpPr>
        <p:spPr>
          <a:xfrm>
            <a:off x="6146800" y="1244601"/>
            <a:ext cx="5587107"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7" name="コンテンツ プレースホルダー 3">
            <a:extLst>
              <a:ext uri="{FF2B5EF4-FFF2-40B4-BE49-F238E27FC236}">
                <a16:creationId xmlns:a16="http://schemas.microsoft.com/office/drawing/2014/main" id="{6E3C36A4-0221-544A-C316-EDC86A93622B}"/>
              </a:ext>
            </a:extLst>
          </p:cNvPr>
          <p:cNvSpPr>
            <a:spLocks noGrp="1"/>
          </p:cNvSpPr>
          <p:nvPr>
            <p:ph sz="half" idx="13"/>
          </p:nvPr>
        </p:nvSpPr>
        <p:spPr>
          <a:xfrm>
            <a:off x="547557" y="1244601"/>
            <a:ext cx="5446844"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8" name="図 7" descr="A-TANK logo">
            <a:extLst>
              <a:ext uri="{FF2B5EF4-FFF2-40B4-BE49-F238E27FC236}">
                <a16:creationId xmlns:a16="http://schemas.microsoft.com/office/drawing/2014/main" id="{736A8419-A33E-CCF0-91E4-4975200F65D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pic>
        <p:nvPicPr>
          <p:cNvPr id="3" name="図 2">
            <a:extLst>
              <a:ext uri="{FF2B5EF4-FFF2-40B4-BE49-F238E27FC236}">
                <a16:creationId xmlns:a16="http://schemas.microsoft.com/office/drawing/2014/main" id="{1ACA672F-052C-CE9A-27EF-45A2DA36FE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V="1">
            <a:off x="-1" y="479"/>
            <a:ext cx="12192001" cy="47883"/>
          </a:xfrm>
          <a:prstGeom prst="rect">
            <a:avLst/>
          </a:prstGeom>
        </p:spPr>
      </p:pic>
      <p:sp>
        <p:nvSpPr>
          <p:cNvPr id="10" name="スライド番号プレースホルダー 5">
            <a:extLst>
              <a:ext uri="{FF2B5EF4-FFF2-40B4-BE49-F238E27FC236}">
                <a16:creationId xmlns:a16="http://schemas.microsoft.com/office/drawing/2014/main" id="{B8C67DA1-6553-CB34-49CC-12EDA13DCCAF}"/>
              </a:ext>
            </a:extLst>
          </p:cNvPr>
          <p:cNvSpPr>
            <a:spLocks noGrp="1"/>
          </p:cNvSpPr>
          <p:nvPr>
            <p:ph type="sldNum" sz="quarter" idx="4"/>
          </p:nvPr>
        </p:nvSpPr>
        <p:spPr>
          <a:xfrm>
            <a:off x="11476234" y="6554433"/>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11" name="タイトル 1">
            <a:extLst>
              <a:ext uri="{FF2B5EF4-FFF2-40B4-BE49-F238E27FC236}">
                <a16:creationId xmlns:a16="http://schemas.microsoft.com/office/drawing/2014/main" id="{911E34C8-DC3E-4C84-DCAE-0CAAC3D1E9C2}"/>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27158723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補足情報A｜朝日">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E010C24-2F33-4C2C-BAAF-460A7143F35C}"/>
              </a:ext>
            </a:extLst>
          </p:cNvPr>
          <p:cNvSpPr/>
          <p:nvPr userDrawn="1"/>
        </p:nvSpPr>
        <p:spPr>
          <a:xfrm>
            <a:off x="0" y="0"/>
            <a:ext cx="12192000" cy="6858000"/>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latin typeface="+mn-ea"/>
              <a:ea typeface="+mn-ea"/>
            </a:endParaRPr>
          </a:p>
        </p:txBody>
      </p:sp>
      <p:sp>
        <p:nvSpPr>
          <p:cNvPr id="9" name="四角形: 角を丸くする 8">
            <a:extLst>
              <a:ext uri="{FF2B5EF4-FFF2-40B4-BE49-F238E27FC236}">
                <a16:creationId xmlns:a16="http://schemas.microsoft.com/office/drawing/2014/main" id="{D88C15ED-0C8F-4F26-9078-F24AF820FD91}"/>
              </a:ext>
            </a:extLst>
          </p:cNvPr>
          <p:cNvSpPr/>
          <p:nvPr userDrawn="1"/>
        </p:nvSpPr>
        <p:spPr>
          <a:xfrm>
            <a:off x="0" y="1"/>
            <a:ext cx="12192000" cy="8001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latin typeface="+mj-ea"/>
              <a:ea typeface="+mj-ea"/>
            </a:endParaRPr>
          </a:p>
        </p:txBody>
      </p:sp>
      <p:sp>
        <p:nvSpPr>
          <p:cNvPr id="8" name="タイトル 1">
            <a:extLst>
              <a:ext uri="{FF2B5EF4-FFF2-40B4-BE49-F238E27FC236}">
                <a16:creationId xmlns:a16="http://schemas.microsoft.com/office/drawing/2014/main" id="{EF90BF12-F8A9-4F29-BACA-F85D3F1CD019}"/>
              </a:ext>
            </a:extLst>
          </p:cNvPr>
          <p:cNvSpPr>
            <a:spLocks noGrp="1"/>
          </p:cNvSpPr>
          <p:nvPr>
            <p:ph type="title"/>
          </p:nvPr>
        </p:nvSpPr>
        <p:spPr bwMode="gray">
          <a:xfrm>
            <a:off x="479426" y="1"/>
            <a:ext cx="11233149" cy="800708"/>
          </a:xfrm>
          <a:prstGeom prst="rect">
            <a:avLst/>
          </a:prstGeom>
        </p:spPr>
        <p:txBody>
          <a:bodyPr lIns="0" tIns="36000" rIns="0" bIns="0" anchor="ctr" anchorCtr="0">
            <a:noAutofit/>
          </a:bodyPr>
          <a:lstStyle>
            <a:lvl1pPr>
              <a:lnSpc>
                <a:spcPct val="120000"/>
              </a:lnSpc>
              <a:defRPr sz="1800" b="1">
                <a:solidFill>
                  <a:schemeClr val="bg1"/>
                </a:solidFill>
              </a:defRPr>
            </a:lvl1pPr>
          </a:lstStyle>
          <a:p>
            <a:r>
              <a:rPr kumimoji="1" lang="ja-JP" altLang="en-US"/>
              <a:t>マスター タイトルの書式設定</a:t>
            </a:r>
          </a:p>
        </p:txBody>
      </p:sp>
      <p:sp>
        <p:nvSpPr>
          <p:cNvPr id="10" name="フッター プレースホルダー 4">
            <a:extLst>
              <a:ext uri="{FF2B5EF4-FFF2-40B4-BE49-F238E27FC236}">
                <a16:creationId xmlns:a16="http://schemas.microsoft.com/office/drawing/2014/main" id="{BC026654-9EFF-4AA5-B4E0-C6975A9F4ADA}"/>
              </a:ext>
            </a:extLst>
          </p:cNvPr>
          <p:cNvSpPr>
            <a:spLocks noGrp="1"/>
          </p:cNvSpPr>
          <p:nvPr>
            <p:ph type="ftr" sz="quarter" idx="11"/>
          </p:nvPr>
        </p:nvSpPr>
        <p:spPr>
          <a:xfrm>
            <a:off x="227349" y="6416676"/>
            <a:ext cx="5868652" cy="441325"/>
          </a:xfrm>
          <a:prstGeom prst="rect">
            <a:avLst/>
          </a:prstGeom>
        </p:spPr>
        <p:txBody>
          <a:bodyPr wrap="square" lIns="0" tIns="0" rIns="0" bIns="0" anchor="ctr" anchorCtr="0">
            <a:noAutofit/>
          </a:bodyPr>
          <a:lstStyle>
            <a:lvl1pPr algn="l">
              <a:lnSpc>
                <a:spcPct val="110000"/>
              </a:lnSpc>
              <a:defRPr sz="800" b="1">
                <a:solidFill>
                  <a:schemeClr val="tx1"/>
                </a:solidFill>
                <a:latin typeface="+mn-ea"/>
                <a:ea typeface="+mn-ea"/>
              </a:defRPr>
            </a:lvl1pPr>
          </a:lstStyle>
          <a:p>
            <a:r>
              <a:rPr lang="zh-TW" altLang="en-US"/>
              <a:t>朝日新聞社</a:t>
            </a:r>
            <a:endParaRPr lang="ja-JP" altLang="en-US"/>
          </a:p>
        </p:txBody>
      </p:sp>
      <p:sp>
        <p:nvSpPr>
          <p:cNvPr id="11" name="スライド番号プレースホルダー 5">
            <a:extLst>
              <a:ext uri="{FF2B5EF4-FFF2-40B4-BE49-F238E27FC236}">
                <a16:creationId xmlns:a16="http://schemas.microsoft.com/office/drawing/2014/main" id="{B92FBBDE-0E45-4CBE-975C-36A7B2AF346C}"/>
              </a:ext>
            </a:extLst>
          </p:cNvPr>
          <p:cNvSpPr>
            <a:spLocks noGrp="1"/>
          </p:cNvSpPr>
          <p:nvPr>
            <p:ph type="sldNum" sz="quarter" idx="12"/>
          </p:nvPr>
        </p:nvSpPr>
        <p:spPr>
          <a:xfrm>
            <a:off x="9192344" y="6416677"/>
            <a:ext cx="2743200" cy="441324"/>
          </a:xfrm>
          <a:prstGeom prst="rect">
            <a:avLst/>
          </a:prstGeom>
        </p:spPr>
        <p:txBody>
          <a:bodyPr lIns="0" tIns="0" rIns="0" bIns="0" anchor="ctr" anchorCtr="0">
            <a:noAutofit/>
          </a:bodyPr>
          <a:lstStyle>
            <a:lvl1pPr algn="r">
              <a:lnSpc>
                <a:spcPct val="110000"/>
              </a:lnSpc>
              <a:defRPr sz="800" b="1">
                <a:solidFill>
                  <a:schemeClr val="tx1"/>
                </a:solidFill>
                <a:latin typeface="+mn-ea"/>
                <a:ea typeface="+mn-ea"/>
              </a:defRPr>
            </a:lvl1pPr>
          </a:lstStyle>
          <a:p>
            <a:fld id="{F0368F73-DA66-43EB-A3E3-E2244D234DDE}" type="slidenum">
              <a:rPr lang="ja-JP" altLang="en-US" smtClean="0"/>
              <a:pPr/>
              <a:t>‹#›</a:t>
            </a:fld>
            <a:endParaRPr lang="ja-JP" altLang="en-US"/>
          </a:p>
        </p:txBody>
      </p:sp>
    </p:spTree>
    <p:extLst>
      <p:ext uri="{BB962C8B-B14F-4D97-AF65-F5344CB8AC3E}">
        <p14:creationId xmlns:p14="http://schemas.microsoft.com/office/powerpoint/2010/main" val="3598470277"/>
      </p:ext>
    </p:extLst>
  </p:cSld>
  <p:clrMapOvr>
    <a:masterClrMapping/>
  </p:clrMapOvr>
  <p:hf hdr="0" ftr="0" dt="0"/>
  <p:extLst>
    <p:ext uri="{DCECCB84-F9BA-43D5-87BE-67443E8EF086}">
      <p15:sldGuideLst xmlns:p15="http://schemas.microsoft.com/office/powerpoint/2012/main">
        <p15:guide id="5" orient="horz" pos="504">
          <p15:clr>
            <a:srgbClr val="FBAE40"/>
          </p15:clr>
        </p15:guide>
        <p15:guide id="6" orient="horz" pos="4042">
          <p15:clr>
            <a:srgbClr val="FBAE40"/>
          </p15:clr>
        </p15:guide>
        <p15:guide id="7" pos="302">
          <p15:clr>
            <a:srgbClr val="FBAE40"/>
          </p15:clr>
        </p15:guide>
        <p15:guide id="8" pos="7378">
          <p15:clr>
            <a:srgbClr val="FBAE40"/>
          </p15:clr>
        </p15:guide>
        <p15:guide id="9" pos="506">
          <p15:clr>
            <a:srgbClr val="FBAE40"/>
          </p15:clr>
        </p15:guide>
        <p15:guide id="10" pos="3636">
          <p15:clr>
            <a:srgbClr val="FBAE40"/>
          </p15:clr>
        </p15:guide>
        <p15:guide id="11" pos="4044">
          <p15:clr>
            <a:srgbClr val="FBAE40"/>
          </p15:clr>
        </p15:guide>
        <p15:guide id="12" pos="7174">
          <p15:clr>
            <a:srgbClr val="FBAE40"/>
          </p15:clr>
        </p15:guide>
        <p15:guide id="13" pos="2071">
          <p15:clr>
            <a:srgbClr val="FBAE40"/>
          </p15:clr>
        </p15:guide>
        <p15:guide id="14" pos="560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A12C1-F47E-B4F0-B74E-95CB98079B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FE0D127-20E0-C464-456B-B994920D7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C1F339-5B43-2938-016E-59334059F96C}"/>
              </a:ext>
            </a:extLst>
          </p:cNvPr>
          <p:cNvSpPr>
            <a:spLocks noGrp="1"/>
          </p:cNvSpPr>
          <p:nvPr>
            <p:ph type="dt" sz="half" idx="10"/>
          </p:nvPr>
        </p:nvSpPr>
        <p:spPr/>
        <p:txBody>
          <a:bodyPr/>
          <a:lstStyle/>
          <a:p>
            <a:fld id="{79BD7D56-E6CB-4770-8413-77B5F99C853A}" type="datetimeFigureOut">
              <a:rPr kumimoji="1" lang="ja-JP" altLang="en-US" smtClean="0"/>
              <a:t>2025/5/27</a:t>
            </a:fld>
            <a:endParaRPr kumimoji="1" lang="ja-JP" altLang="en-US"/>
          </a:p>
        </p:txBody>
      </p:sp>
      <p:sp>
        <p:nvSpPr>
          <p:cNvPr id="5" name="フッター プレースホルダー 4">
            <a:extLst>
              <a:ext uri="{FF2B5EF4-FFF2-40B4-BE49-F238E27FC236}">
                <a16:creationId xmlns:a16="http://schemas.microsoft.com/office/drawing/2014/main" id="{50B92245-5B0C-9F03-25C2-46DFBC67FB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BBB061-7471-8C61-604C-B18647A3BBE6}"/>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556150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6A69A-C004-A4DD-DD08-2227EE1F69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EC3415-954D-47F0-E694-1788963BEB2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DF8E7A-1F02-3FCF-90E0-142BB5ADDC9B}"/>
              </a:ext>
            </a:extLst>
          </p:cNvPr>
          <p:cNvSpPr>
            <a:spLocks noGrp="1"/>
          </p:cNvSpPr>
          <p:nvPr>
            <p:ph type="dt" sz="half" idx="10"/>
          </p:nvPr>
        </p:nvSpPr>
        <p:spPr/>
        <p:txBody>
          <a:bodyPr/>
          <a:lstStyle/>
          <a:p>
            <a:fld id="{79BD7D56-E6CB-4770-8413-77B5F99C853A}" type="datetimeFigureOut">
              <a:rPr kumimoji="1" lang="ja-JP" altLang="en-US" smtClean="0"/>
              <a:t>2025/5/27</a:t>
            </a:fld>
            <a:endParaRPr kumimoji="1" lang="ja-JP" altLang="en-US"/>
          </a:p>
        </p:txBody>
      </p:sp>
      <p:sp>
        <p:nvSpPr>
          <p:cNvPr id="5" name="フッター プレースホルダー 4">
            <a:extLst>
              <a:ext uri="{FF2B5EF4-FFF2-40B4-BE49-F238E27FC236}">
                <a16:creationId xmlns:a16="http://schemas.microsoft.com/office/drawing/2014/main" id="{2ED9EBA1-5598-98EB-ACF2-3375F88BC5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3BEF43-5B85-FCED-F52E-223AAAEA54EF}"/>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260521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5CE6C4-9F7C-1816-787B-6E1D1927298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46E494-4011-333A-9BED-7D6F487042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FCA452B-A472-E671-03F5-4375CFDDC721}"/>
              </a:ext>
            </a:extLst>
          </p:cNvPr>
          <p:cNvSpPr>
            <a:spLocks noGrp="1"/>
          </p:cNvSpPr>
          <p:nvPr>
            <p:ph type="dt" sz="half" idx="10"/>
          </p:nvPr>
        </p:nvSpPr>
        <p:spPr/>
        <p:txBody>
          <a:bodyPr/>
          <a:lstStyle/>
          <a:p>
            <a:fld id="{79BD7D56-E6CB-4770-8413-77B5F99C853A}" type="datetimeFigureOut">
              <a:rPr kumimoji="1" lang="ja-JP" altLang="en-US" smtClean="0"/>
              <a:t>2025/5/27</a:t>
            </a:fld>
            <a:endParaRPr kumimoji="1" lang="ja-JP" altLang="en-US"/>
          </a:p>
        </p:txBody>
      </p:sp>
      <p:sp>
        <p:nvSpPr>
          <p:cNvPr id="5" name="フッター プレースホルダー 4">
            <a:extLst>
              <a:ext uri="{FF2B5EF4-FFF2-40B4-BE49-F238E27FC236}">
                <a16:creationId xmlns:a16="http://schemas.microsoft.com/office/drawing/2014/main" id="{42076044-A88B-FF1F-7161-B34647CE99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4A5853-9FBB-0868-1226-80F68D57728A}"/>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3065799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8CD01-9760-FCA4-DFE9-4D11B06BD8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9AF9A9-3486-A923-E488-6F6FC3654E6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2672C44-D22C-FA2F-30C6-D7C11894C39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F2775D3-205B-077A-E08F-0DFEC11C064C}"/>
              </a:ext>
            </a:extLst>
          </p:cNvPr>
          <p:cNvSpPr>
            <a:spLocks noGrp="1"/>
          </p:cNvSpPr>
          <p:nvPr>
            <p:ph type="dt" sz="half" idx="10"/>
          </p:nvPr>
        </p:nvSpPr>
        <p:spPr/>
        <p:txBody>
          <a:bodyPr/>
          <a:lstStyle/>
          <a:p>
            <a:fld id="{79BD7D56-E6CB-4770-8413-77B5F99C853A}" type="datetimeFigureOut">
              <a:rPr kumimoji="1" lang="ja-JP" altLang="en-US" smtClean="0"/>
              <a:t>2025/5/27</a:t>
            </a:fld>
            <a:endParaRPr kumimoji="1" lang="ja-JP" altLang="en-US"/>
          </a:p>
        </p:txBody>
      </p:sp>
      <p:sp>
        <p:nvSpPr>
          <p:cNvPr id="6" name="フッター プレースホルダー 5">
            <a:extLst>
              <a:ext uri="{FF2B5EF4-FFF2-40B4-BE49-F238E27FC236}">
                <a16:creationId xmlns:a16="http://schemas.microsoft.com/office/drawing/2014/main" id="{32849C63-C423-8A67-6619-F860A694A3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2BB0BF-0C59-9AAA-928E-E681B06A896D}"/>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3115795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A50EF3-1FA9-D3AC-569B-A6C5123B5E7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4A188A-B0EA-CAAA-7FB8-242083E48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444B45A-9F24-1526-2B25-0E9717DEB69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DB7DFFE-D65D-2DCC-08FA-F4B4A35EE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5639DE9-3BC1-8CB3-B355-29E3D12A62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018CF91-E872-B207-698F-CB7CB0808191}"/>
              </a:ext>
            </a:extLst>
          </p:cNvPr>
          <p:cNvSpPr>
            <a:spLocks noGrp="1"/>
          </p:cNvSpPr>
          <p:nvPr>
            <p:ph type="dt" sz="half" idx="10"/>
          </p:nvPr>
        </p:nvSpPr>
        <p:spPr/>
        <p:txBody>
          <a:bodyPr/>
          <a:lstStyle/>
          <a:p>
            <a:fld id="{79BD7D56-E6CB-4770-8413-77B5F99C853A}" type="datetimeFigureOut">
              <a:rPr kumimoji="1" lang="ja-JP" altLang="en-US" smtClean="0"/>
              <a:t>2025/5/27</a:t>
            </a:fld>
            <a:endParaRPr kumimoji="1" lang="ja-JP" altLang="en-US"/>
          </a:p>
        </p:txBody>
      </p:sp>
      <p:sp>
        <p:nvSpPr>
          <p:cNvPr id="8" name="フッター プレースホルダー 7">
            <a:extLst>
              <a:ext uri="{FF2B5EF4-FFF2-40B4-BE49-F238E27FC236}">
                <a16:creationId xmlns:a16="http://schemas.microsoft.com/office/drawing/2014/main" id="{A847CB56-128E-D84D-D2D9-D59F9ECFF2D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45F01EB-7C49-8FE1-6FB8-08228DD1D209}"/>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352384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84BBA61B-93B8-88E6-A0F1-8F8B9F8949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37369" y="3429001"/>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511102434"/>
      </p:ext>
    </p:extLst>
  </p:cSld>
  <p:clrMapOvr>
    <a:overrideClrMapping bg1="lt1" tx1="dk1" bg2="lt2" tx2="dk2" accent1="accent1" accent2="accent2" accent3="accent3" accent4="accent4" accent5="accent5" accent6="accent6" hlink="hlink" folHlink="folHlink"/>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58059B-6964-4E99-1DCA-6FD11FCE5F7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6D49209-CB39-3C4E-8E85-7DB65188D9B8}"/>
              </a:ext>
            </a:extLst>
          </p:cNvPr>
          <p:cNvSpPr>
            <a:spLocks noGrp="1"/>
          </p:cNvSpPr>
          <p:nvPr>
            <p:ph type="dt" sz="half" idx="10"/>
          </p:nvPr>
        </p:nvSpPr>
        <p:spPr/>
        <p:txBody>
          <a:bodyPr/>
          <a:lstStyle/>
          <a:p>
            <a:fld id="{79BD7D56-E6CB-4770-8413-77B5F99C853A}" type="datetimeFigureOut">
              <a:rPr kumimoji="1" lang="ja-JP" altLang="en-US" smtClean="0"/>
              <a:t>2025/5/27</a:t>
            </a:fld>
            <a:endParaRPr kumimoji="1" lang="ja-JP" altLang="en-US"/>
          </a:p>
        </p:txBody>
      </p:sp>
      <p:sp>
        <p:nvSpPr>
          <p:cNvPr id="4" name="フッター プレースホルダー 3">
            <a:extLst>
              <a:ext uri="{FF2B5EF4-FFF2-40B4-BE49-F238E27FC236}">
                <a16:creationId xmlns:a16="http://schemas.microsoft.com/office/drawing/2014/main" id="{70466216-9719-64F6-DB31-F70E6A687EA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000F5BD-5640-1EDB-1564-6A5E60858A53}"/>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1131853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66BB77-8BC9-079F-D7C8-27C07AC6DCDB}"/>
              </a:ext>
            </a:extLst>
          </p:cNvPr>
          <p:cNvSpPr>
            <a:spLocks noGrp="1"/>
          </p:cNvSpPr>
          <p:nvPr>
            <p:ph type="dt" sz="half" idx="10"/>
          </p:nvPr>
        </p:nvSpPr>
        <p:spPr/>
        <p:txBody>
          <a:bodyPr/>
          <a:lstStyle/>
          <a:p>
            <a:fld id="{79BD7D56-E6CB-4770-8413-77B5F99C853A}" type="datetimeFigureOut">
              <a:rPr kumimoji="1" lang="ja-JP" altLang="en-US" smtClean="0"/>
              <a:t>2025/5/27</a:t>
            </a:fld>
            <a:endParaRPr kumimoji="1" lang="ja-JP" altLang="en-US"/>
          </a:p>
        </p:txBody>
      </p:sp>
      <p:sp>
        <p:nvSpPr>
          <p:cNvPr id="3" name="フッター プレースホルダー 2">
            <a:extLst>
              <a:ext uri="{FF2B5EF4-FFF2-40B4-BE49-F238E27FC236}">
                <a16:creationId xmlns:a16="http://schemas.microsoft.com/office/drawing/2014/main" id="{B2AE75D1-2308-249B-1B76-91D0459ED63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382A93-B9EB-4AD0-1787-4EFD2AAD498C}"/>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1722133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9FA03D-AD12-F7C4-B445-FB27F1570EA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5CA26B-A2E5-1306-DDC7-7DC3711EC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E2ECDE2-1765-E2B0-B936-78906D6BA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6DF7F54-6964-DEDC-D1CF-460CECB6BEB7}"/>
              </a:ext>
            </a:extLst>
          </p:cNvPr>
          <p:cNvSpPr>
            <a:spLocks noGrp="1"/>
          </p:cNvSpPr>
          <p:nvPr>
            <p:ph type="dt" sz="half" idx="10"/>
          </p:nvPr>
        </p:nvSpPr>
        <p:spPr/>
        <p:txBody>
          <a:bodyPr/>
          <a:lstStyle/>
          <a:p>
            <a:fld id="{79BD7D56-E6CB-4770-8413-77B5F99C853A}" type="datetimeFigureOut">
              <a:rPr kumimoji="1" lang="ja-JP" altLang="en-US" smtClean="0"/>
              <a:t>2025/5/27</a:t>
            </a:fld>
            <a:endParaRPr kumimoji="1" lang="ja-JP" altLang="en-US"/>
          </a:p>
        </p:txBody>
      </p:sp>
      <p:sp>
        <p:nvSpPr>
          <p:cNvPr id="6" name="フッター プレースホルダー 5">
            <a:extLst>
              <a:ext uri="{FF2B5EF4-FFF2-40B4-BE49-F238E27FC236}">
                <a16:creationId xmlns:a16="http://schemas.microsoft.com/office/drawing/2014/main" id="{66893783-CB61-6E53-4467-B7DA1DC7FFE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A067CD-64FA-F6FF-3B85-1BE844FF23B3}"/>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2475439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E774C5-40EF-A3CE-DF4C-0B78360D43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4C04834-0388-F6AE-7C48-157FFD6A5F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34B530A-1868-7A67-94C8-E17CCEE37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C772C6-BF03-19F3-C9BC-835987FB02B9}"/>
              </a:ext>
            </a:extLst>
          </p:cNvPr>
          <p:cNvSpPr>
            <a:spLocks noGrp="1"/>
          </p:cNvSpPr>
          <p:nvPr>
            <p:ph type="dt" sz="half" idx="10"/>
          </p:nvPr>
        </p:nvSpPr>
        <p:spPr/>
        <p:txBody>
          <a:bodyPr/>
          <a:lstStyle/>
          <a:p>
            <a:fld id="{79BD7D56-E6CB-4770-8413-77B5F99C853A}" type="datetimeFigureOut">
              <a:rPr kumimoji="1" lang="ja-JP" altLang="en-US" smtClean="0"/>
              <a:t>2025/5/27</a:t>
            </a:fld>
            <a:endParaRPr kumimoji="1" lang="ja-JP" altLang="en-US"/>
          </a:p>
        </p:txBody>
      </p:sp>
      <p:sp>
        <p:nvSpPr>
          <p:cNvPr id="6" name="フッター プレースホルダー 5">
            <a:extLst>
              <a:ext uri="{FF2B5EF4-FFF2-40B4-BE49-F238E27FC236}">
                <a16:creationId xmlns:a16="http://schemas.microsoft.com/office/drawing/2014/main" id="{75F7745F-386C-943F-542A-8544158C52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5233EC-F8EC-CE3F-F0D7-9C65CB936FE0}"/>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1526460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4A8143-B90F-AD47-51A5-56220ADC33A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C36F431-F1D5-57D3-A0D5-A90024A09B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F02A97-7B46-06CE-F602-DD4D725B2CC5}"/>
              </a:ext>
            </a:extLst>
          </p:cNvPr>
          <p:cNvSpPr>
            <a:spLocks noGrp="1"/>
          </p:cNvSpPr>
          <p:nvPr>
            <p:ph type="dt" sz="half" idx="10"/>
          </p:nvPr>
        </p:nvSpPr>
        <p:spPr/>
        <p:txBody>
          <a:bodyPr/>
          <a:lstStyle/>
          <a:p>
            <a:fld id="{79BD7D56-E6CB-4770-8413-77B5F99C853A}" type="datetimeFigureOut">
              <a:rPr kumimoji="1" lang="ja-JP" altLang="en-US" smtClean="0"/>
              <a:t>2025/5/27</a:t>
            </a:fld>
            <a:endParaRPr kumimoji="1" lang="ja-JP" altLang="en-US"/>
          </a:p>
        </p:txBody>
      </p:sp>
      <p:sp>
        <p:nvSpPr>
          <p:cNvPr id="5" name="フッター プレースホルダー 4">
            <a:extLst>
              <a:ext uri="{FF2B5EF4-FFF2-40B4-BE49-F238E27FC236}">
                <a16:creationId xmlns:a16="http://schemas.microsoft.com/office/drawing/2014/main" id="{56E08AC2-A2F1-A159-95AD-E63A9E40E6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2B99AB-E71A-3443-3907-A75CB4C7388A}"/>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548196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EFF58C1-5BE6-0F2A-6892-442CB0AEF84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043816-46F0-C180-9F48-A46A217C590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18512B-1897-949B-80EC-94A79FD9ABDE}"/>
              </a:ext>
            </a:extLst>
          </p:cNvPr>
          <p:cNvSpPr>
            <a:spLocks noGrp="1"/>
          </p:cNvSpPr>
          <p:nvPr>
            <p:ph type="dt" sz="half" idx="10"/>
          </p:nvPr>
        </p:nvSpPr>
        <p:spPr/>
        <p:txBody>
          <a:bodyPr/>
          <a:lstStyle/>
          <a:p>
            <a:fld id="{79BD7D56-E6CB-4770-8413-77B5F99C853A}" type="datetimeFigureOut">
              <a:rPr kumimoji="1" lang="ja-JP" altLang="en-US" smtClean="0"/>
              <a:t>2025/5/27</a:t>
            </a:fld>
            <a:endParaRPr kumimoji="1" lang="ja-JP" altLang="en-US"/>
          </a:p>
        </p:txBody>
      </p:sp>
      <p:sp>
        <p:nvSpPr>
          <p:cNvPr id="5" name="フッター プレースホルダー 4">
            <a:extLst>
              <a:ext uri="{FF2B5EF4-FFF2-40B4-BE49-F238E27FC236}">
                <a16:creationId xmlns:a16="http://schemas.microsoft.com/office/drawing/2014/main" id="{3A4AF554-309B-BA44-665D-BCAF74D9B0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E23669-D3A2-D2D0-C0F9-831E799B7427}"/>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13290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 が含まれている画像&#10;&#10;自動的に生成された説明">
            <a:extLst>
              <a:ext uri="{FF2B5EF4-FFF2-40B4-BE49-F238E27FC236}">
                <a16:creationId xmlns:a16="http://schemas.microsoft.com/office/drawing/2014/main" id="{AC7829FB-1EEE-9548-C212-C9287D839B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タイトル 1">
            <a:extLst>
              <a:ext uri="{FF2B5EF4-FFF2-40B4-BE49-F238E27FC236}">
                <a16:creationId xmlns:a16="http://schemas.microsoft.com/office/drawing/2014/main" id="{54A3C7D1-D28E-DC10-FE5F-F62A004E48B1}"/>
              </a:ext>
            </a:extLst>
          </p:cNvPr>
          <p:cNvSpPr>
            <a:spLocks noGrp="1"/>
          </p:cNvSpPr>
          <p:nvPr>
            <p:ph type="ctrTitle" hasCustomPrompt="1"/>
          </p:nvPr>
        </p:nvSpPr>
        <p:spPr>
          <a:xfrm>
            <a:off x="1237369" y="3091262"/>
            <a:ext cx="9310679" cy="1628223"/>
          </a:xfrm>
          <a:prstGeom prst="rect">
            <a:avLst/>
          </a:prstGeom>
        </p:spPr>
        <p:txBody>
          <a:bodyPr anchor="t"/>
          <a:lstStyle>
            <a:lvl1pPr algn="l">
              <a:lnSpc>
                <a:spcPct val="100000"/>
              </a:lnSpc>
              <a:defRPr sz="4267" b="1" i="0">
                <a:latin typeface="Yu Gothic" panose="020B0400000000000000" pitchFamily="34" charset="-128"/>
                <a:ea typeface="Yu Gothic" panose="020B0400000000000000" pitchFamily="34" charset="-128"/>
              </a:defRPr>
            </a:lvl1pPr>
          </a:lstStyle>
          <a:p>
            <a:r>
              <a:rPr kumimoji="1" lang="ja-JP" altLang="en-US"/>
              <a:t>セクション内の小見出しを入力</a:t>
            </a:r>
          </a:p>
        </p:txBody>
      </p:sp>
      <p:cxnSp>
        <p:nvCxnSpPr>
          <p:cNvPr id="12" name="直線コネクタ 11">
            <a:extLst>
              <a:ext uri="{FF2B5EF4-FFF2-40B4-BE49-F238E27FC236}">
                <a16:creationId xmlns:a16="http://schemas.microsoft.com/office/drawing/2014/main" id="{1EC80CB6-9912-0EFC-5692-E899A3200D98}"/>
              </a:ext>
            </a:extLst>
          </p:cNvPr>
          <p:cNvCxnSpPr/>
          <p:nvPr userDrawn="1"/>
        </p:nvCxnSpPr>
        <p:spPr>
          <a:xfrm>
            <a:off x="1440659" y="2989007"/>
            <a:ext cx="931067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23">
            <a:extLst>
              <a:ext uri="{FF2B5EF4-FFF2-40B4-BE49-F238E27FC236}">
                <a16:creationId xmlns:a16="http://schemas.microsoft.com/office/drawing/2014/main" id="{BBD91B32-8EF3-AF58-1F81-07C90C1FD6B8}"/>
              </a:ext>
            </a:extLst>
          </p:cNvPr>
          <p:cNvSpPr>
            <a:spLocks noGrp="1"/>
          </p:cNvSpPr>
          <p:nvPr>
            <p:ph type="body" sz="quarter" idx="10" hasCustomPrompt="1"/>
          </p:nvPr>
        </p:nvSpPr>
        <p:spPr>
          <a:xfrm>
            <a:off x="1333728" y="2636526"/>
            <a:ext cx="4762269" cy="403609"/>
          </a:xfrm>
          <a:prstGeom prst="rect">
            <a:avLst/>
          </a:prstGeom>
        </p:spPr>
        <p:txBody>
          <a:bodyPr/>
          <a:lstStyle>
            <a:lvl1pPr marL="0" indent="0">
              <a:buNone/>
              <a:defRPr sz="1867" b="1">
                <a:solidFill>
                  <a:schemeClr val="accent1"/>
                </a:solidFill>
              </a:defRPr>
            </a:lvl1pPr>
          </a:lstStyle>
          <a:p>
            <a:pPr lvl="0"/>
            <a:r>
              <a:rPr kumimoji="1" lang="ja-JP" altLang="en-US"/>
              <a:t>セクションタイトルを入力</a:t>
            </a:r>
          </a:p>
        </p:txBody>
      </p:sp>
    </p:spTree>
    <p:extLst>
      <p:ext uri="{BB962C8B-B14F-4D97-AF65-F5344CB8AC3E}">
        <p14:creationId xmlns:p14="http://schemas.microsoft.com/office/powerpoint/2010/main" val="3217893138"/>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サブ">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10;&#10;自動的に生成された説明">
            <a:extLst>
              <a:ext uri="{FF2B5EF4-FFF2-40B4-BE49-F238E27FC236}">
                <a16:creationId xmlns:a16="http://schemas.microsoft.com/office/drawing/2014/main" id="{98319759-829F-D2EA-7B7A-6C2386E1D27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8426302"/>
      </p:ext>
    </p:extLst>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79"/>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sp>
        <p:nvSpPr>
          <p:cNvPr id="2" name="テキスト プレースホルダー 4">
            <a:extLst>
              <a:ext uri="{FF2B5EF4-FFF2-40B4-BE49-F238E27FC236}">
                <a16:creationId xmlns:a16="http://schemas.microsoft.com/office/drawing/2014/main" id="{D414B782-E0BF-0845-CD3D-1BDF5753443F}"/>
              </a:ext>
            </a:extLst>
          </p:cNvPr>
          <p:cNvSpPr>
            <a:spLocks noGrp="1"/>
          </p:cNvSpPr>
          <p:nvPr>
            <p:ph type="body" sz="quarter" idx="19" hasCustomPrompt="1"/>
          </p:nvPr>
        </p:nvSpPr>
        <p:spPr>
          <a:xfrm>
            <a:off x="335361" y="944724"/>
            <a:ext cx="11521280" cy="528182"/>
          </a:xfrm>
          <a:prstGeom prst="rect">
            <a:avLst/>
          </a:prstGeom>
        </p:spPr>
        <p:txBody>
          <a:bodyPr/>
          <a:lstStyle>
            <a:lvl1pPr marL="0" indent="0" algn="ctr">
              <a:lnSpc>
                <a:spcPct val="85000"/>
              </a:lnSpc>
              <a:buNone/>
              <a:defRPr sz="1800"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4AED510D-66E6-D20A-F01B-9149834FF4FE}"/>
              </a:ext>
            </a:extLst>
          </p:cNvPr>
          <p:cNvSpPr>
            <a:spLocks noGrp="1"/>
          </p:cNvSpPr>
          <p:nvPr>
            <p:ph type="body" sz="quarter" idx="20" hasCustomPrompt="1"/>
          </p:nvPr>
        </p:nvSpPr>
        <p:spPr>
          <a:xfrm>
            <a:off x="659396" y="1362812"/>
            <a:ext cx="10934310" cy="410004"/>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16014789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987534"/>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6" y="5451467"/>
            <a:ext cx="943633" cy="987667"/>
          </a:xfrm>
          <a:prstGeom prst="rect">
            <a:avLst/>
          </a:prstGeom>
          <a:noFill/>
          <a:ln>
            <a:noFill/>
          </a:ln>
        </p:spPr>
      </p:pic>
      <p:sp>
        <p:nvSpPr>
          <p:cNvPr id="29" name="Google Shape;29;p6"/>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5">
            <a:alphaModFix/>
          </a:blip>
          <a:srcRect/>
          <a:stretch/>
        </p:blipFill>
        <p:spPr>
          <a:xfrm>
            <a:off x="10071101" y="107949"/>
            <a:ext cx="1955796" cy="704195"/>
          </a:xfrm>
          <a:prstGeom prst="rect">
            <a:avLst/>
          </a:prstGeom>
          <a:noFill/>
          <a:ln>
            <a:noFill/>
          </a:ln>
        </p:spPr>
      </p:pic>
      <p:sp>
        <p:nvSpPr>
          <p:cNvPr id="33" name="Google Shape;33;p6"/>
          <p:cNvSpPr/>
          <p:nvPr/>
        </p:nvSpPr>
        <p:spPr>
          <a:xfrm>
            <a:off x="649574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6" y="987534"/>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3" y="5451467"/>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7"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1597018"/>
            <a:ext cx="24586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132257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8" y="1591069"/>
            <a:ext cx="245082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22200183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1895354"/>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6" y="5451467"/>
            <a:ext cx="943633" cy="987667"/>
          </a:xfrm>
          <a:prstGeom prst="rect">
            <a:avLst/>
          </a:prstGeom>
          <a:noFill/>
          <a:ln>
            <a:noFill/>
          </a:ln>
        </p:spPr>
      </p:pic>
      <p:sp>
        <p:nvSpPr>
          <p:cNvPr id="29" name="Google Shape;29;p6"/>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5">
            <a:alphaModFix/>
          </a:blip>
          <a:srcRect/>
          <a:stretch/>
        </p:blipFill>
        <p:spPr>
          <a:xfrm>
            <a:off x="10071101" y="107949"/>
            <a:ext cx="1955796" cy="704195"/>
          </a:xfrm>
          <a:prstGeom prst="rect">
            <a:avLst/>
          </a:prstGeom>
          <a:noFill/>
          <a:ln>
            <a:noFill/>
          </a:ln>
        </p:spPr>
      </p:pic>
      <p:sp>
        <p:nvSpPr>
          <p:cNvPr id="33" name="Google Shape;33;p6"/>
          <p:cNvSpPr/>
          <p:nvPr/>
        </p:nvSpPr>
        <p:spPr>
          <a:xfrm>
            <a:off x="649574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6" y="1895354"/>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3" y="5451467"/>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7" y="223634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2504838"/>
            <a:ext cx="236349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223039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8" y="2498889"/>
            <a:ext cx="2368937"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2" name="テキスト プレースホルダー 4">
            <a:extLst>
              <a:ext uri="{FF2B5EF4-FFF2-40B4-BE49-F238E27FC236}">
                <a16:creationId xmlns:a16="http://schemas.microsoft.com/office/drawing/2014/main" id="{A58D85D4-5AF5-18D4-3710-3C633EC01B6D}"/>
              </a:ext>
            </a:extLst>
          </p:cNvPr>
          <p:cNvSpPr>
            <a:spLocks noGrp="1"/>
          </p:cNvSpPr>
          <p:nvPr>
            <p:ph type="body" sz="quarter" idx="19" hasCustomPrompt="1"/>
          </p:nvPr>
        </p:nvSpPr>
        <p:spPr>
          <a:xfrm>
            <a:off x="335361" y="944724"/>
            <a:ext cx="11521280" cy="528182"/>
          </a:xfrm>
          <a:prstGeom prst="rect">
            <a:avLst/>
          </a:prstGeom>
        </p:spPr>
        <p:txBody>
          <a:bodyPr/>
          <a:lstStyle>
            <a:lvl1pPr marL="0" indent="0" algn="ctr">
              <a:lnSpc>
                <a:spcPct val="85000"/>
              </a:lnSpc>
              <a:buNone/>
              <a:defRPr sz="1867"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751C6E1D-1D68-E95D-2158-449726ED5DD8}"/>
              </a:ext>
            </a:extLst>
          </p:cNvPr>
          <p:cNvSpPr>
            <a:spLocks noGrp="1"/>
          </p:cNvSpPr>
          <p:nvPr>
            <p:ph type="body" sz="quarter" idx="20" hasCustomPrompt="1"/>
          </p:nvPr>
        </p:nvSpPr>
        <p:spPr>
          <a:xfrm>
            <a:off x="659396" y="1362812"/>
            <a:ext cx="10934310" cy="410004"/>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6123501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1_基本スライド（事例） 1">
    <p:spTree>
      <p:nvGrpSpPr>
        <p:cNvPr id="1" name="Shape 25"/>
        <p:cNvGrpSpPr/>
        <p:nvPr/>
      </p:nvGrpSpPr>
      <p:grpSpPr>
        <a:xfrm>
          <a:off x="0" y="0"/>
          <a:ext cx="0" cy="0"/>
          <a:chOff x="0" y="0"/>
          <a:chExt cx="0" cy="0"/>
        </a:xfrm>
      </p:grpSpPr>
      <p:sp>
        <p:nvSpPr>
          <p:cNvPr id="29" name="Google Shape;29;p6"/>
          <p:cNvSpPr txBox="1">
            <a:spLocks noGrp="1"/>
          </p:cNvSpPr>
          <p:nvPr>
            <p:ph type="sldNum" idx="12"/>
          </p:nvPr>
        </p:nvSpPr>
        <p:spPr>
          <a:xfrm>
            <a:off x="11476235" y="6553677"/>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3">
            <a:alphaModFix/>
          </a:blip>
          <a:srcRect/>
          <a:stretch/>
        </p:blipFill>
        <p:spPr>
          <a:xfrm>
            <a:off x="10071101" y="107949"/>
            <a:ext cx="1955796" cy="704195"/>
          </a:xfrm>
          <a:prstGeom prst="rect">
            <a:avLst/>
          </a:prstGeom>
          <a:noFill/>
          <a:ln>
            <a:noFill/>
          </a:ln>
        </p:spPr>
      </p:pic>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15" name="Google Shape;37;p7">
            <a:extLst>
              <a:ext uri="{FF2B5EF4-FFF2-40B4-BE49-F238E27FC236}">
                <a16:creationId xmlns:a16="http://schemas.microsoft.com/office/drawing/2014/main" id="{C29BA7AF-9ACA-3FCA-E253-A865B571C51B}"/>
              </a:ext>
            </a:extLst>
          </p:cNvPr>
          <p:cNvSpPr/>
          <p:nvPr userDrawn="1"/>
        </p:nvSpPr>
        <p:spPr>
          <a:xfrm>
            <a:off x="595092" y="1889286"/>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16" name="Google Shape;43;p7">
            <a:extLst>
              <a:ext uri="{FF2B5EF4-FFF2-40B4-BE49-F238E27FC236}">
                <a16:creationId xmlns:a16="http://schemas.microsoft.com/office/drawing/2014/main" id="{6F04C522-760D-AF94-2287-229919738DCA}"/>
              </a:ext>
            </a:extLst>
          </p:cNvPr>
          <p:cNvPicPr preferRelativeResize="0"/>
          <p:nvPr userDrawn="1"/>
        </p:nvPicPr>
        <p:blipFill>
          <a:blip r:embed="rId4">
            <a:alphaModFix/>
          </a:blip>
          <a:stretch>
            <a:fillRect/>
          </a:stretch>
        </p:blipFill>
        <p:spPr>
          <a:xfrm>
            <a:off x="10720726" y="2159233"/>
            <a:ext cx="943633" cy="987667"/>
          </a:xfrm>
          <a:prstGeom prst="rect">
            <a:avLst/>
          </a:prstGeom>
          <a:noFill/>
          <a:ln>
            <a:noFill/>
          </a:ln>
        </p:spPr>
      </p:pic>
      <p:pic>
        <p:nvPicPr>
          <p:cNvPr id="18" name="Google Shape;27;p6">
            <a:extLst>
              <a:ext uri="{FF2B5EF4-FFF2-40B4-BE49-F238E27FC236}">
                <a16:creationId xmlns:a16="http://schemas.microsoft.com/office/drawing/2014/main" id="{486C6FD4-79AC-8EF1-1498-B920D3683C55}"/>
              </a:ext>
            </a:extLst>
          </p:cNvPr>
          <p:cNvPicPr preferRelativeResize="0"/>
          <p:nvPr userDrawn="1"/>
        </p:nvPicPr>
        <p:blipFill>
          <a:blip r:embed="rId5">
            <a:alphaModFix/>
          </a:blip>
          <a:stretch>
            <a:fillRect/>
          </a:stretch>
        </p:blipFill>
        <p:spPr>
          <a:xfrm>
            <a:off x="595093" y="1889286"/>
            <a:ext cx="900700" cy="942733"/>
          </a:xfrm>
          <a:prstGeom prst="rect">
            <a:avLst/>
          </a:prstGeom>
          <a:noFill/>
          <a:ln>
            <a:noFill/>
          </a:ln>
        </p:spPr>
      </p:pic>
      <p:sp>
        <p:nvSpPr>
          <p:cNvPr id="19" name="テキスト プレースホルダー 6">
            <a:extLst>
              <a:ext uri="{FF2B5EF4-FFF2-40B4-BE49-F238E27FC236}">
                <a16:creationId xmlns:a16="http://schemas.microsoft.com/office/drawing/2014/main" id="{D78BE423-477E-89CA-C75F-20B24793064A}"/>
              </a:ext>
            </a:extLst>
          </p:cNvPr>
          <p:cNvSpPr>
            <a:spLocks noGrp="1"/>
          </p:cNvSpPr>
          <p:nvPr>
            <p:ph type="body" sz="quarter" idx="13" hasCustomPrompt="1"/>
          </p:nvPr>
        </p:nvSpPr>
        <p:spPr>
          <a:xfrm>
            <a:off x="889160" y="223028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22" name="テキスト プレースホルダー 13">
            <a:extLst>
              <a:ext uri="{FF2B5EF4-FFF2-40B4-BE49-F238E27FC236}">
                <a16:creationId xmlns:a16="http://schemas.microsoft.com/office/drawing/2014/main" id="{83407F23-A988-9D85-201D-21ABE8B510B3}"/>
              </a:ext>
            </a:extLst>
          </p:cNvPr>
          <p:cNvSpPr>
            <a:spLocks noGrp="1"/>
          </p:cNvSpPr>
          <p:nvPr>
            <p:ph type="body" sz="quarter" idx="21" hasCustomPrompt="1"/>
          </p:nvPr>
        </p:nvSpPr>
        <p:spPr>
          <a:xfrm>
            <a:off x="6055562" y="2215676"/>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23" name="テキスト プレースホルダー 6">
            <a:extLst>
              <a:ext uri="{FF2B5EF4-FFF2-40B4-BE49-F238E27FC236}">
                <a16:creationId xmlns:a16="http://schemas.microsoft.com/office/drawing/2014/main" id="{C6A06002-2453-6114-1AC5-A990254BC731}"/>
              </a:ext>
            </a:extLst>
          </p:cNvPr>
          <p:cNvSpPr>
            <a:spLocks noGrp="1"/>
          </p:cNvSpPr>
          <p:nvPr>
            <p:ph type="body" sz="quarter" idx="14" hasCustomPrompt="1"/>
          </p:nvPr>
        </p:nvSpPr>
        <p:spPr>
          <a:xfrm>
            <a:off x="898689" y="2504838"/>
            <a:ext cx="2467759"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2" name="テキスト プレースホルダー 4">
            <a:extLst>
              <a:ext uri="{FF2B5EF4-FFF2-40B4-BE49-F238E27FC236}">
                <a16:creationId xmlns:a16="http://schemas.microsoft.com/office/drawing/2014/main" id="{C23A7CF7-B726-951F-F3A4-74505AE59973}"/>
              </a:ext>
            </a:extLst>
          </p:cNvPr>
          <p:cNvSpPr>
            <a:spLocks noGrp="1"/>
          </p:cNvSpPr>
          <p:nvPr>
            <p:ph type="body" sz="quarter" idx="19" hasCustomPrompt="1"/>
          </p:nvPr>
        </p:nvSpPr>
        <p:spPr>
          <a:xfrm>
            <a:off x="335361" y="944724"/>
            <a:ext cx="11521280" cy="528182"/>
          </a:xfrm>
          <a:prstGeom prst="rect">
            <a:avLst/>
          </a:prstGeom>
        </p:spPr>
        <p:txBody>
          <a:bodyPr/>
          <a:lstStyle>
            <a:lvl1pPr marL="0" indent="0" algn="ctr">
              <a:lnSpc>
                <a:spcPct val="85000"/>
              </a:lnSpc>
              <a:buNone/>
              <a:defRPr sz="1867"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330076A5-B2FD-A845-688F-E0BE7F22B9F2}"/>
              </a:ext>
            </a:extLst>
          </p:cNvPr>
          <p:cNvSpPr>
            <a:spLocks noGrp="1"/>
          </p:cNvSpPr>
          <p:nvPr>
            <p:ph type="body" sz="quarter" idx="20" hasCustomPrompt="1"/>
          </p:nvPr>
        </p:nvSpPr>
        <p:spPr>
          <a:xfrm>
            <a:off x="659396" y="1362812"/>
            <a:ext cx="10934310" cy="410004"/>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182989576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2_基本スライド（事例） 1 2">
    <p:spTree>
      <p:nvGrpSpPr>
        <p:cNvPr id="1" name="Shape 36"/>
        <p:cNvGrpSpPr/>
        <p:nvPr/>
      </p:nvGrpSpPr>
      <p:grpSpPr>
        <a:xfrm>
          <a:off x="0" y="0"/>
          <a:ext cx="0" cy="0"/>
          <a:chOff x="0" y="0"/>
          <a:chExt cx="0" cy="0"/>
        </a:xfrm>
      </p:grpSpPr>
      <p:sp>
        <p:nvSpPr>
          <p:cNvPr id="37" name="Google Shape;37;p7"/>
          <p:cNvSpPr/>
          <p:nvPr/>
        </p:nvSpPr>
        <p:spPr>
          <a:xfrm>
            <a:off x="592075" y="987533"/>
            <a:ext cx="110692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133"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1" name="Google Shape;41;p7"/>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42" name="Google Shape;42;p7" descr="A-TANK logo"/>
          <p:cNvPicPr preferRelativeResize="0"/>
          <p:nvPr/>
        </p:nvPicPr>
        <p:blipFill rotWithShape="1">
          <a:blip r:embed="rId3">
            <a:alphaModFix/>
          </a:blip>
          <a:srcRect/>
          <a:stretch/>
        </p:blipFill>
        <p:spPr>
          <a:xfrm>
            <a:off x="10071101"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17709" y="5451467"/>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2075"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6143"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477C9AE4-4BF6-F7B6-4B84-D5D072758FF7}"/>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2545"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38920677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フッター プレースホルダー 4">
            <a:extLst>
              <a:ext uri="{FF2B5EF4-FFF2-40B4-BE49-F238E27FC236}">
                <a16:creationId xmlns:a16="http://schemas.microsoft.com/office/drawing/2014/main" id="{1DDB38FB-662E-A32D-5FE4-2DDAFC576CB4}"/>
              </a:ext>
            </a:extLst>
          </p:cNvPr>
          <p:cNvSpPr txBox="1">
            <a:spLocks/>
          </p:cNvSpPr>
          <p:nvPr userDrawn="1"/>
        </p:nvSpPr>
        <p:spPr>
          <a:xfrm>
            <a:off x="82549" y="6679263"/>
            <a:ext cx="3092451" cy="15113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a:solidFill>
                  <a:schemeClr val="bg2">
                    <a:lumMod val="75000"/>
                  </a:schemeClr>
                </a:solidFill>
              </a:rPr>
              <a:t>Copyright ©The Asahi Shimbun Company. All rights reserved.</a:t>
            </a:r>
            <a:endParaRPr lang="ja-JP" altLang="en-US" sz="800">
              <a:solidFill>
                <a:schemeClr val="bg2">
                  <a:lumMod val="75000"/>
                </a:schemeClr>
              </a:solidFill>
            </a:endParaRPr>
          </a:p>
        </p:txBody>
      </p:sp>
      <p:sp>
        <p:nvSpPr>
          <p:cNvPr id="12" name="スライド番号プレースホルダー 5">
            <a:extLst>
              <a:ext uri="{FF2B5EF4-FFF2-40B4-BE49-F238E27FC236}">
                <a16:creationId xmlns:a16="http://schemas.microsoft.com/office/drawing/2014/main" id="{7582D9B3-64BD-97C2-646F-BFBD3623B6E5}"/>
              </a:ext>
            </a:extLst>
          </p:cNvPr>
          <p:cNvSpPr>
            <a:spLocks noGrp="1"/>
          </p:cNvSpPr>
          <p:nvPr>
            <p:ph type="sldNum" sz="quarter" idx="4"/>
          </p:nvPr>
        </p:nvSpPr>
        <p:spPr>
          <a:xfrm>
            <a:off x="11476235" y="6614497"/>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Tree>
    <p:extLst>
      <p:ext uri="{BB962C8B-B14F-4D97-AF65-F5344CB8AC3E}">
        <p14:creationId xmlns:p14="http://schemas.microsoft.com/office/powerpoint/2010/main" val="152960618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91BD11D-DC5F-B12D-71A9-38294EE290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928334-C705-585C-6EA3-57929FD3FF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793782-0D7F-3EA1-1280-93FF311B4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D7D56-E6CB-4770-8413-77B5F99C853A}" type="datetimeFigureOut">
              <a:rPr kumimoji="1" lang="ja-JP" altLang="en-US" smtClean="0"/>
              <a:t>2025/5/27</a:t>
            </a:fld>
            <a:endParaRPr kumimoji="1" lang="ja-JP" altLang="en-US"/>
          </a:p>
        </p:txBody>
      </p:sp>
      <p:sp>
        <p:nvSpPr>
          <p:cNvPr id="5" name="フッター プレースホルダー 4">
            <a:extLst>
              <a:ext uri="{FF2B5EF4-FFF2-40B4-BE49-F238E27FC236}">
                <a16:creationId xmlns:a16="http://schemas.microsoft.com/office/drawing/2014/main" id="{C3668D76-38F6-D2AE-2FC1-E6C26A6379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89BBB4C-0760-C07D-DF6E-8BC8B741C7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116532689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0F8682-BCE7-4510-0BF2-366FEFFFD080}"/>
              </a:ext>
            </a:extLst>
          </p:cNvPr>
          <p:cNvSpPr>
            <a:spLocks noGrp="1"/>
          </p:cNvSpPr>
          <p:nvPr>
            <p:ph type="body" sz="quarter" idx="10"/>
          </p:nvPr>
        </p:nvSpPr>
        <p:spPr>
          <a:xfrm>
            <a:off x="544986" y="4051072"/>
            <a:ext cx="3749923" cy="813031"/>
          </a:xfrm>
        </p:spPr>
        <p:txBody>
          <a:bodyPr lIns="121920" tIns="60960" rIns="121920" bIns="60960" anchor="t"/>
          <a:lstStyle/>
          <a:p>
            <a:r>
              <a:rPr lang="ja-JP" altLang="en-US" sz="2000" dirty="0">
                <a:ea typeface="游ゴシック"/>
              </a:rPr>
              <a:t>朝日新聞グループデジタル版</a:t>
            </a:r>
          </a:p>
          <a:p>
            <a:r>
              <a:rPr lang="ja-JP" altLang="en-US" sz="2000" dirty="0">
                <a:ea typeface="游ゴシック"/>
              </a:rPr>
              <a:t>調査・分析メニュー</a:t>
            </a:r>
            <a:endParaRPr lang="ja-JP" sz="2000" dirty="0"/>
          </a:p>
        </p:txBody>
      </p:sp>
    </p:spTree>
    <p:extLst>
      <p:ext uri="{BB962C8B-B14F-4D97-AF65-F5344CB8AC3E}">
        <p14:creationId xmlns:p14="http://schemas.microsoft.com/office/powerpoint/2010/main" val="250063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a:extLst>
            <a:ext uri="{FF2B5EF4-FFF2-40B4-BE49-F238E27FC236}">
              <a16:creationId xmlns:a16="http://schemas.microsoft.com/office/drawing/2014/main" id="{7D64CCAE-ECBF-8DB5-FE10-FB056AD0AAA1}"/>
            </a:ext>
          </a:extLst>
        </p:cNvPr>
        <p:cNvGrpSpPr/>
        <p:nvPr/>
      </p:nvGrpSpPr>
      <p:grpSpPr>
        <a:xfrm>
          <a:off x="0" y="0"/>
          <a:ext cx="0" cy="0"/>
          <a:chOff x="0" y="0"/>
          <a:chExt cx="0" cy="0"/>
        </a:xfrm>
      </p:grpSpPr>
      <p:sp>
        <p:nvSpPr>
          <p:cNvPr id="338" name="Google Shape;338;p26">
            <a:extLst>
              <a:ext uri="{FF2B5EF4-FFF2-40B4-BE49-F238E27FC236}">
                <a16:creationId xmlns:a16="http://schemas.microsoft.com/office/drawing/2014/main" id="{2A19097B-7DB1-A0B3-3256-D8D74BF7B084}"/>
              </a:ext>
            </a:extLst>
          </p:cNvPr>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タイアップ広告 ブランドリフトサーベイ</a:t>
            </a:r>
            <a:r>
              <a:rPr lang="ja-JP" altLang="en-US" sz="2000" dirty="0"/>
              <a:t>（簡易調査）</a:t>
            </a:r>
            <a:endParaRPr lang="ja-JP" altLang="en-US" dirty="0"/>
          </a:p>
        </p:txBody>
      </p:sp>
      <p:sp>
        <p:nvSpPr>
          <p:cNvPr id="15" name="テキスト プレースホルダー 14">
            <a:extLst>
              <a:ext uri="{FF2B5EF4-FFF2-40B4-BE49-F238E27FC236}">
                <a16:creationId xmlns:a16="http://schemas.microsoft.com/office/drawing/2014/main" id="{0ECDE84D-22F6-6F41-765D-B05D3E63BCBC}"/>
              </a:ext>
            </a:extLst>
          </p:cNvPr>
          <p:cNvSpPr>
            <a:spLocks noGrp="1"/>
          </p:cNvSpPr>
          <p:nvPr>
            <p:ph type="body" sz="quarter" idx="19"/>
          </p:nvPr>
        </p:nvSpPr>
        <p:spPr>
          <a:xfrm>
            <a:off x="412915" y="944724"/>
            <a:ext cx="11443726" cy="528182"/>
          </a:xfrm>
        </p:spPr>
        <p:txBody>
          <a:bodyPr/>
          <a:lstStyle/>
          <a:p>
            <a:pPr algn="l"/>
            <a:r>
              <a:rPr lang="ja-JP" altLang="en-US"/>
              <a:t>簡易的な</a:t>
            </a:r>
            <a:r>
              <a:rPr lang="en-US" altLang="ja-JP"/>
              <a:t>BLS</a:t>
            </a:r>
            <a:r>
              <a:rPr lang="ja-JP" altLang="en-US"/>
              <a:t>を実施。認知度、購買意向、ブランドイメージの変化を調査できます。</a:t>
            </a:r>
          </a:p>
        </p:txBody>
      </p:sp>
      <p:sp>
        <p:nvSpPr>
          <p:cNvPr id="342" name="Google Shape;342;p26">
            <a:extLst>
              <a:ext uri="{FF2B5EF4-FFF2-40B4-BE49-F238E27FC236}">
                <a16:creationId xmlns:a16="http://schemas.microsoft.com/office/drawing/2014/main" id="{CD0712D2-EC2A-0A30-5E96-C74C997B4C49}"/>
              </a:ext>
            </a:extLst>
          </p:cNvPr>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✓タイアップによるブランドリフト効果を検証したい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✓タイアップのメッセージが適切に届いているかを確認したい</a:t>
            </a:r>
          </a:p>
        </p:txBody>
      </p:sp>
      <p:sp>
        <p:nvSpPr>
          <p:cNvPr id="11" name="Google Shape;207;p2">
            <a:extLst>
              <a:ext uri="{FF2B5EF4-FFF2-40B4-BE49-F238E27FC236}">
                <a16:creationId xmlns:a16="http://schemas.microsoft.com/office/drawing/2014/main" id="{C5F26ABB-14C1-E9E6-BD0A-DB6366F1F020}"/>
              </a:ext>
            </a:extLst>
          </p:cNvPr>
          <p:cNvSpPr txBox="1"/>
          <p:nvPr/>
        </p:nvSpPr>
        <p:spPr>
          <a:xfrm>
            <a:off x="8736186" y="5824375"/>
            <a:ext cx="3215022" cy="542544"/>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各設問ごとの回答数・回答割合・リフトなどをレポートします。簡易調査のため性別や年代など属性で集計軸を設けることはできません。上記レポートはサンプルです。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pic>
        <p:nvPicPr>
          <p:cNvPr id="13" name="Google Shape;210;p2">
            <a:extLst>
              <a:ext uri="{FF2B5EF4-FFF2-40B4-BE49-F238E27FC236}">
                <a16:creationId xmlns:a16="http://schemas.microsoft.com/office/drawing/2014/main" id="{C80CF30B-10D4-4738-7E86-5F43F22ADFBD}"/>
              </a:ext>
            </a:extLst>
          </p:cNvPr>
          <p:cNvPicPr preferRelativeResize="0"/>
          <p:nvPr/>
        </p:nvPicPr>
        <p:blipFill>
          <a:blip r:embed="rId3">
            <a:alphaModFix/>
          </a:blip>
          <a:stretch>
            <a:fillRect/>
          </a:stretch>
        </p:blipFill>
        <p:spPr>
          <a:xfrm>
            <a:off x="8847918" y="3782106"/>
            <a:ext cx="2945464" cy="1195146"/>
          </a:xfrm>
          <a:prstGeom prst="rect">
            <a:avLst/>
          </a:prstGeom>
          <a:noFill/>
          <a:ln>
            <a:noFill/>
          </a:ln>
        </p:spPr>
      </p:pic>
      <p:sp>
        <p:nvSpPr>
          <p:cNvPr id="23" name="Google Shape;1116;p56">
            <a:extLst>
              <a:ext uri="{FF2B5EF4-FFF2-40B4-BE49-F238E27FC236}">
                <a16:creationId xmlns:a16="http://schemas.microsoft.com/office/drawing/2014/main" id="{BAA333F5-3E71-0C1E-4E88-32C089FEC644}"/>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40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5" name="Google Shape;442;p31">
            <a:extLst>
              <a:ext uri="{FF2B5EF4-FFF2-40B4-BE49-F238E27FC236}">
                <a16:creationId xmlns:a16="http://schemas.microsoft.com/office/drawing/2014/main" id="{93AB2241-BAE8-D58F-22DB-7157A8B5CADF}"/>
              </a:ext>
            </a:extLst>
          </p:cNvPr>
          <p:cNvSpPr/>
          <p:nvPr/>
        </p:nvSpPr>
        <p:spPr>
          <a:xfrm>
            <a:off x="2822448" y="2601525"/>
            <a:ext cx="5772741"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アンケート実施</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26" name="Google Shape;442;p31">
            <a:extLst>
              <a:ext uri="{FF2B5EF4-FFF2-40B4-BE49-F238E27FC236}">
                <a16:creationId xmlns:a16="http://schemas.microsoft.com/office/drawing/2014/main" id="{8BC91D02-33C5-49C6-614F-CBEA1F6AFEA7}"/>
              </a:ext>
            </a:extLst>
          </p:cNvPr>
          <p:cNvSpPr/>
          <p:nvPr/>
        </p:nvSpPr>
        <p:spPr>
          <a:xfrm>
            <a:off x="8841955" y="2601525"/>
            <a:ext cx="301026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a:t>
            </a:r>
          </a:p>
        </p:txBody>
      </p:sp>
      <p:sp>
        <p:nvSpPr>
          <p:cNvPr id="27" name="Google Shape;442;p31">
            <a:extLst>
              <a:ext uri="{FF2B5EF4-FFF2-40B4-BE49-F238E27FC236}">
                <a16:creationId xmlns:a16="http://schemas.microsoft.com/office/drawing/2014/main" id="{181CE632-AE53-80E9-9EC0-4A3CBE4862FC}"/>
              </a:ext>
            </a:extLst>
          </p:cNvPr>
          <p:cNvSpPr/>
          <p:nvPr/>
        </p:nvSpPr>
        <p:spPr>
          <a:xfrm>
            <a:off x="456749" y="2601525"/>
            <a:ext cx="221329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タイアップ広告掲載</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366" name="表 29">
            <a:extLst>
              <a:ext uri="{FF2B5EF4-FFF2-40B4-BE49-F238E27FC236}">
                <a16:creationId xmlns:a16="http://schemas.microsoft.com/office/drawing/2014/main" id="{8D3F66FA-2ECB-328E-C3AD-2DD4C4AFF8D1}"/>
              </a:ext>
            </a:extLst>
          </p:cNvPr>
          <p:cNvGraphicFramePr>
            <a:graphicFrameLocks noGrp="1"/>
          </p:cNvGraphicFramePr>
          <p:nvPr>
            <p:extLst>
              <p:ext uri="{D42A27DB-BD31-4B8C-83A1-F6EECF244321}">
                <p14:modId xmlns:p14="http://schemas.microsoft.com/office/powerpoint/2010/main" val="2535131197"/>
              </p:ext>
            </p:extLst>
          </p:nvPr>
        </p:nvGraphicFramePr>
        <p:xfrm>
          <a:off x="8841955" y="5057464"/>
          <a:ext cx="2951427" cy="750262"/>
        </p:xfrm>
        <a:graphic>
          <a:graphicData uri="http://schemas.openxmlformats.org/drawingml/2006/table">
            <a:tbl>
              <a:tblPr firstRow="1" bandRow="1"/>
              <a:tblGrid>
                <a:gridCol w="696063">
                  <a:extLst>
                    <a:ext uri="{9D8B030D-6E8A-4147-A177-3AD203B41FA5}">
                      <a16:colId xmlns:a16="http://schemas.microsoft.com/office/drawing/2014/main" val="4187835780"/>
                    </a:ext>
                  </a:extLst>
                </a:gridCol>
                <a:gridCol w="2255364">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graphicFrame>
        <p:nvGraphicFramePr>
          <p:cNvPr id="18" name="表 29">
            <a:extLst>
              <a:ext uri="{FF2B5EF4-FFF2-40B4-BE49-F238E27FC236}">
                <a16:creationId xmlns:a16="http://schemas.microsoft.com/office/drawing/2014/main" id="{C7A616EB-02F1-AD49-981A-927D9232DBD3}"/>
              </a:ext>
            </a:extLst>
          </p:cNvPr>
          <p:cNvGraphicFramePr>
            <a:graphicFrameLocks noGrp="1"/>
          </p:cNvGraphicFramePr>
          <p:nvPr>
            <p:extLst>
              <p:ext uri="{D42A27DB-BD31-4B8C-83A1-F6EECF244321}">
                <p14:modId xmlns:p14="http://schemas.microsoft.com/office/powerpoint/2010/main" val="4015804094"/>
              </p:ext>
            </p:extLst>
          </p:nvPr>
        </p:nvGraphicFramePr>
        <p:xfrm>
          <a:off x="5443721" y="3812240"/>
          <a:ext cx="3132342" cy="2430152"/>
        </p:xfrm>
        <a:graphic>
          <a:graphicData uri="http://schemas.openxmlformats.org/drawingml/2006/table">
            <a:tbl>
              <a:tblPr firstRow="1" bandRow="1"/>
              <a:tblGrid>
                <a:gridCol w="966349">
                  <a:extLst>
                    <a:ext uri="{9D8B030D-6E8A-4147-A177-3AD203B41FA5}">
                      <a16:colId xmlns:a16="http://schemas.microsoft.com/office/drawing/2014/main" val="4187835780"/>
                    </a:ext>
                  </a:extLst>
                </a:gridCol>
                <a:gridCol w="2165993">
                  <a:extLst>
                    <a:ext uri="{9D8B030D-6E8A-4147-A177-3AD203B41FA5}">
                      <a16:colId xmlns:a16="http://schemas.microsoft.com/office/drawing/2014/main" val="1820671097"/>
                    </a:ext>
                  </a:extLst>
                </a:gridCol>
              </a:tblGrid>
              <a:tr h="655921">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050" b="0" u="none" strike="noStrike" cap="none">
                          <a:latin typeface="游ゴシック" panose="020B0400000000000000" pitchFamily="50" charset="-128"/>
                          <a:ea typeface="游ゴシック" panose="020B0400000000000000" pitchFamily="50" charset="-128"/>
                          <a:cs typeface="Arial"/>
                          <a:sym typeface="Arial"/>
                        </a:rPr>
                        <a:t>３問</a:t>
                      </a:r>
                      <a:endParaRPr lang="en-US" altLang="ja-JP"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ja-JP" sz="1050" b="0" u="none" strike="noStrike" cap="none">
                          <a:latin typeface="游ゴシック" panose="020B0400000000000000" pitchFamily="50" charset="-128"/>
                          <a:ea typeface="游ゴシック" panose="020B0400000000000000" pitchFamily="50" charset="-128"/>
                          <a:cs typeface="Arial"/>
                          <a:sym typeface="Arial"/>
                        </a:rPr>
                        <a:t>①ブランド認知</a:t>
                      </a:r>
                      <a:endParaRPr sz="1050" b="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sz="1050" b="0" u="none" strike="noStrike" cap="none">
                          <a:latin typeface="游ゴシック" panose="020B0400000000000000" pitchFamily="50" charset="-128"/>
                          <a:ea typeface="游ゴシック" panose="020B0400000000000000" pitchFamily="50" charset="-128"/>
                          <a:cs typeface="Arial"/>
                          <a:sym typeface="Arial"/>
                        </a:rPr>
                        <a:t>②購買意向</a:t>
                      </a:r>
                      <a:endParaRPr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50" b="0" u="none" strike="noStrike" cap="none">
                          <a:latin typeface="游ゴシック" panose="020B0400000000000000" pitchFamily="50" charset="-128"/>
                          <a:ea typeface="游ゴシック" panose="020B0400000000000000" pitchFamily="50" charset="-128"/>
                          <a:cs typeface="Arial"/>
                          <a:sym typeface="Arial"/>
                        </a:rPr>
                        <a:t>③ブランド</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イメージ</a:t>
                      </a:r>
                      <a:r>
                        <a:rPr lang="ja-JP" sz="1050" b="0" u="none" strike="noStrike" cap="none">
                          <a:latin typeface="游ゴシック" panose="020B0400000000000000" pitchFamily="50" charset="-128"/>
                          <a:ea typeface="游ゴシック" panose="020B0400000000000000" pitchFamily="50" charset="-128"/>
                          <a:cs typeface="Arial"/>
                          <a:sym typeface="Arial"/>
                        </a:rPr>
                        <a:t>　※任意</a:t>
                      </a:r>
                      <a:endParaRPr sz="105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96280">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接触者：</a:t>
                      </a:r>
                      <a:r>
                        <a:rPr lang="ja-JP" altLang="en-US" sz="1050" b="0">
                          <a:latin typeface="游ゴシック" panose="020B0400000000000000" pitchFamily="50" charset="-128"/>
                          <a:ea typeface="游ゴシック" panose="020B0400000000000000" pitchFamily="50" charset="-128"/>
                        </a:rPr>
                        <a:t>非保証</a:t>
                      </a:r>
                      <a:endParaRPr lang="en-US" altLang="ja-JP" sz="105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非接触者：100</a:t>
                      </a:r>
                      <a:r>
                        <a:rPr lang="ja-JP" altLang="en-US" sz="1050" b="0">
                          <a:latin typeface="游ゴシック" panose="020B0400000000000000" pitchFamily="50" charset="-128"/>
                          <a:ea typeface="游ゴシック" panose="020B0400000000000000" pitchFamily="50" charset="-128"/>
                        </a:rPr>
                        <a:t>件</a:t>
                      </a:r>
                      <a:r>
                        <a:rPr lang="ja-JP" sz="1050" b="0">
                          <a:latin typeface="游ゴシック" panose="020B0400000000000000" pitchFamily="50" charset="-128"/>
                          <a:ea typeface="游ゴシック" panose="020B0400000000000000" pitchFamily="50" charset="-128"/>
                        </a:rPr>
                        <a:t>程度</a:t>
                      </a:r>
                      <a:endParaRPr lang="en-US" altLang="ja-JP" sz="105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※接触者の想定回収率0.3~0.4%</a:t>
                      </a:r>
                      <a:endParaRPr sz="105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37605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回収期間</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en-US" altLang="ja-JP" sz="1050" b="0" u="none" strike="noStrike" cap="none">
                          <a:latin typeface="游ゴシック" panose="020B0400000000000000" pitchFamily="50" charset="-128"/>
                          <a:ea typeface="游ゴシック" panose="020B0400000000000000" pitchFamily="50" charset="-128"/>
                          <a:cs typeface="Arial"/>
                          <a:sym typeface="Arial"/>
                        </a:rPr>
                        <a:t>2</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週間程度</a:t>
                      </a:r>
                      <a:endParaRPr lang="en-US" altLang="ja-JP"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en-US" altLang="ja-JP" sz="1050" b="0" u="none" strike="noStrike" cap="none">
                          <a:latin typeface="游ゴシック" panose="020B0400000000000000" pitchFamily="50" charset="-128"/>
                          <a:ea typeface="游ゴシック" panose="020B0400000000000000" pitchFamily="50" charset="-128"/>
                          <a:cs typeface="Arial"/>
                          <a:sym typeface="Arial"/>
                        </a:rPr>
                        <a:t>※</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タイアップ期間終了後に開始</a:t>
                      </a:r>
                      <a:endParaRPr sz="105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1285441"/>
                  </a:ext>
                </a:extLst>
              </a:tr>
              <a:tr h="319308">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スケジュール</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r>
                        <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6370271"/>
                  </a:ext>
                </a:extLst>
              </a:tr>
              <a:tr h="579845">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補足</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65000"/>
                      </a:schemeClr>
                    </a:solidFill>
                  </a:tcPr>
                </a:tc>
                <a:tc>
                  <a:txBody>
                    <a:bodyPr/>
                    <a:lstStyle/>
                    <a:p>
                      <a:pPr defTabSz="1219170">
                        <a:buClr>
                          <a:srgbClr val="000000"/>
                        </a:buClr>
                      </a:pPr>
                      <a:r>
                        <a:rPr kumimoji="0" lang="ja-JP" altLang="ja-JP" sz="105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アンケートデザインはテンプレート</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を利用。</a:t>
                      </a:r>
                      <a:r>
                        <a:rPr kumimoji="0" lang="ja-JP" altLang="en-US" sz="1050" kern="0">
                          <a:solidFill>
                            <a:srgbClr val="000000"/>
                          </a:solidFill>
                          <a:latin typeface="游ゴシック" panose="020B0400000000000000" pitchFamily="50" charset="-128"/>
                          <a:ea typeface="游ゴシック" panose="020B0400000000000000" pitchFamily="50" charset="-128"/>
                          <a:cs typeface="Arial"/>
                          <a:sym typeface="Meiryo"/>
                        </a:rPr>
                        <a:t>原則は朝日新聞デジタル内に設置</a:t>
                      </a:r>
                      <a:endParaRPr kumimoji="0" lang="ja-JP" altLang="en-US" sz="1050" kern="0">
                        <a:solidFill>
                          <a:srgbClr val="000000"/>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629966"/>
                  </a:ext>
                </a:extLst>
              </a:tr>
            </a:tbl>
          </a:graphicData>
        </a:graphic>
      </p:graphicFrame>
      <p:sp>
        <p:nvSpPr>
          <p:cNvPr id="2" name="Google Shape;207;p2">
            <a:extLst>
              <a:ext uri="{FF2B5EF4-FFF2-40B4-BE49-F238E27FC236}">
                <a16:creationId xmlns:a16="http://schemas.microsoft.com/office/drawing/2014/main" id="{2AA12EA1-6672-B362-2E4B-97BA2B88962B}"/>
              </a:ext>
            </a:extLst>
          </p:cNvPr>
          <p:cNvSpPr txBox="1"/>
          <p:nvPr/>
        </p:nvSpPr>
        <p:spPr>
          <a:xfrm>
            <a:off x="472346" y="5753053"/>
            <a:ext cx="4837926" cy="757967"/>
          </a:xfrm>
          <a:prstGeom prst="rect">
            <a:avLst/>
          </a:prstGeom>
          <a:noFill/>
          <a:ln>
            <a:noFill/>
          </a:ln>
        </p:spPr>
        <p:txBody>
          <a:bodyPr spcFirstLastPara="1" wrap="square" lIns="91425" tIns="91425" rIns="91425" bIns="91425" anchor="t" anchorCtr="0">
            <a:noAutofit/>
          </a:bodyPr>
          <a:lstStyle/>
          <a:p>
            <a:pPr defTabSz="1219170">
              <a:lnSpc>
                <a:spcPct val="150000"/>
              </a:lnSpc>
              <a:buClr>
                <a:srgbClr val="000000"/>
              </a:buClr>
              <a:buSzPts val="1300"/>
            </a:pPr>
            <a:r>
              <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1000" kern="0">
                <a:solidFill>
                  <a:srgbClr val="000000"/>
                </a:solidFill>
                <a:latin typeface="游ゴシック" panose="020B0400000000000000" pitchFamily="50" charset="-128"/>
                <a:ea typeface="游ゴシック" panose="020B0400000000000000" pitchFamily="50" charset="-128"/>
                <a:cs typeface="Meiryo"/>
                <a:sym typeface="Meiryo"/>
              </a:rPr>
              <a:t>回収数をお約束するメニューではございません。</a:t>
            </a:r>
            <a:endPar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lnSpc>
                <a:spcPct val="150000"/>
              </a:lnSpc>
              <a:buClr>
                <a:srgbClr val="000000"/>
              </a:buClr>
              <a:buSzPts val="1300"/>
            </a:pPr>
            <a:r>
              <a:rPr kumimoji="0" lang="ja-JP" altLang="en-US" sz="1000" kern="0">
                <a:solidFill>
                  <a:srgbClr val="000000"/>
                </a:solidFill>
                <a:latin typeface="游ゴシック" panose="020B0400000000000000" pitchFamily="50" charset="-128"/>
                <a:ea typeface="游ゴシック" panose="020B0400000000000000" pitchFamily="50" charset="-128"/>
                <a:cs typeface="Meiryo"/>
                <a:sym typeface="Meiryo"/>
              </a:rPr>
              <a:t>　（一定程度確保するために</a:t>
            </a:r>
            <a:r>
              <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rPr>
              <a:t>3</a:t>
            </a:r>
            <a:r>
              <a:rPr kumimoji="0" lang="ja-JP" altLang="en-US" sz="1000" kern="0">
                <a:solidFill>
                  <a:srgbClr val="000000"/>
                </a:solidFill>
                <a:latin typeface="游ゴシック" panose="020B0400000000000000" pitchFamily="50" charset="-128"/>
                <a:ea typeface="游ゴシック" panose="020B0400000000000000" pitchFamily="50" charset="-128"/>
                <a:cs typeface="Meiryo"/>
                <a:sym typeface="Meiryo"/>
              </a:rPr>
              <a:t>万</a:t>
            </a:r>
            <a:r>
              <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rPr>
              <a:t>PV</a:t>
            </a:r>
            <a:r>
              <a:rPr kumimoji="0" lang="ja-JP" altLang="en-US" sz="1000" kern="0">
                <a:solidFill>
                  <a:srgbClr val="000000"/>
                </a:solidFill>
                <a:latin typeface="游ゴシック" panose="020B0400000000000000" pitchFamily="50" charset="-128"/>
                <a:ea typeface="游ゴシック" panose="020B0400000000000000" pitchFamily="50" charset="-128"/>
                <a:cs typeface="Meiryo"/>
                <a:sym typeface="Meiryo"/>
              </a:rPr>
              <a:t>以上のタイアップでのご実施を推奨）</a:t>
            </a:r>
            <a:endPar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9" name="スライド番号プレースホルダー 5">
            <a:extLst>
              <a:ext uri="{FF2B5EF4-FFF2-40B4-BE49-F238E27FC236}">
                <a16:creationId xmlns:a16="http://schemas.microsoft.com/office/drawing/2014/main" id="{26ED80AF-CC2D-6A2F-62D5-4BED1C9FE238}"/>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9</a:t>
            </a:fld>
            <a:endParaRPr lang="ja-JP" altLang="en-US"/>
          </a:p>
        </p:txBody>
      </p:sp>
      <p:sp>
        <p:nvSpPr>
          <p:cNvPr id="3" name="テキスト ボックス 20">
            <a:extLst>
              <a:ext uri="{FF2B5EF4-FFF2-40B4-BE49-F238E27FC236}">
                <a16:creationId xmlns:a16="http://schemas.microsoft.com/office/drawing/2014/main" id="{D711E569-E889-C658-7C5B-2C4FF753DDBE}"/>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7" name="Google Shape;208;p2">
            <a:extLst>
              <a:ext uri="{FF2B5EF4-FFF2-40B4-BE49-F238E27FC236}">
                <a16:creationId xmlns:a16="http://schemas.microsoft.com/office/drawing/2014/main" id="{9B6E0602-C97A-0177-0EBB-A3B6ECE0393E}"/>
              </a:ext>
            </a:extLst>
          </p:cNvPr>
          <p:cNvSpPr txBox="1"/>
          <p:nvPr/>
        </p:nvSpPr>
        <p:spPr>
          <a:xfrm>
            <a:off x="6088047" y="650929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6" name="楕円 5">
            <a:extLst>
              <a:ext uri="{FF2B5EF4-FFF2-40B4-BE49-F238E27FC236}">
                <a16:creationId xmlns:a16="http://schemas.microsoft.com/office/drawing/2014/main" id="{09899A57-2904-2B07-238F-A5E9BD790C58}"/>
              </a:ext>
            </a:extLst>
          </p:cNvPr>
          <p:cNvSpPr/>
          <p:nvPr/>
        </p:nvSpPr>
        <p:spPr>
          <a:xfrm>
            <a:off x="2956056" y="3444979"/>
            <a:ext cx="736432" cy="736432"/>
          </a:xfrm>
          <a:prstGeom prst="ellipse">
            <a:avLst/>
          </a:prstGeom>
          <a:solidFill>
            <a:srgbClr val="FA186E"/>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8" name="グラフィックス 7" descr="男子生徒 枠線">
            <a:extLst>
              <a:ext uri="{FF2B5EF4-FFF2-40B4-BE49-F238E27FC236}">
                <a16:creationId xmlns:a16="http://schemas.microsoft.com/office/drawing/2014/main" id="{C813EAF3-D899-7232-EB2C-03B0570571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41207" y="3505905"/>
            <a:ext cx="767046" cy="767046"/>
          </a:xfrm>
          <a:prstGeom prst="rect">
            <a:avLst/>
          </a:prstGeom>
        </p:spPr>
      </p:pic>
      <p:sp>
        <p:nvSpPr>
          <p:cNvPr id="10" name="四角形: 角を丸くする 9">
            <a:extLst>
              <a:ext uri="{FF2B5EF4-FFF2-40B4-BE49-F238E27FC236}">
                <a16:creationId xmlns:a16="http://schemas.microsoft.com/office/drawing/2014/main" id="{BD00D0CF-64AB-FA7A-C2E7-9B86C0EA61C0}"/>
              </a:ext>
            </a:extLst>
          </p:cNvPr>
          <p:cNvSpPr/>
          <p:nvPr/>
        </p:nvSpPr>
        <p:spPr>
          <a:xfrm>
            <a:off x="2541153" y="3158420"/>
            <a:ext cx="1151334" cy="194268"/>
          </a:xfrm>
          <a:prstGeom prst="roundRect">
            <a:avLst>
              <a:gd name="adj" fmla="val 50000"/>
            </a:avLst>
          </a:prstGeom>
          <a:solidFill>
            <a:srgbClr val="FA186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spc="120">
                <a:solidFill>
                  <a:schemeClr val="bg1"/>
                </a:solidFill>
              </a:rPr>
              <a:t>閲覧者</a:t>
            </a:r>
            <a:endParaRPr kumimoji="1" lang="ja-JP" altLang="en-US" sz="1100" b="1" spc="120">
              <a:solidFill>
                <a:schemeClr val="bg1"/>
              </a:solidFill>
            </a:endParaRPr>
          </a:p>
        </p:txBody>
      </p:sp>
      <p:sp>
        <p:nvSpPr>
          <p:cNvPr id="12" name="楕円 11">
            <a:extLst>
              <a:ext uri="{FF2B5EF4-FFF2-40B4-BE49-F238E27FC236}">
                <a16:creationId xmlns:a16="http://schemas.microsoft.com/office/drawing/2014/main" id="{EA6EE7AA-45A3-BB80-216F-DC3FBA2E2A5B}"/>
              </a:ext>
            </a:extLst>
          </p:cNvPr>
          <p:cNvSpPr/>
          <p:nvPr/>
        </p:nvSpPr>
        <p:spPr>
          <a:xfrm>
            <a:off x="2971821" y="4876914"/>
            <a:ext cx="736432" cy="736432"/>
          </a:xfrm>
          <a:prstGeom prst="ellipse">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14" name="グラフィックス 13" descr="男子生徒 枠線">
            <a:extLst>
              <a:ext uri="{FF2B5EF4-FFF2-40B4-BE49-F238E27FC236}">
                <a16:creationId xmlns:a16="http://schemas.microsoft.com/office/drawing/2014/main" id="{89F93C1F-5B1D-DE57-63C3-D9F3315945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2403" y="4893505"/>
            <a:ext cx="767046" cy="767046"/>
          </a:xfrm>
          <a:prstGeom prst="rect">
            <a:avLst/>
          </a:prstGeom>
        </p:spPr>
      </p:pic>
      <p:sp>
        <p:nvSpPr>
          <p:cNvPr id="16" name="四角形: 角を丸くする 15">
            <a:extLst>
              <a:ext uri="{FF2B5EF4-FFF2-40B4-BE49-F238E27FC236}">
                <a16:creationId xmlns:a16="http://schemas.microsoft.com/office/drawing/2014/main" id="{96C404DC-6837-C1C2-B34F-086F4FFC0852}"/>
              </a:ext>
            </a:extLst>
          </p:cNvPr>
          <p:cNvSpPr/>
          <p:nvPr/>
        </p:nvSpPr>
        <p:spPr>
          <a:xfrm>
            <a:off x="2541153" y="4600272"/>
            <a:ext cx="1151335" cy="206528"/>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spc="120">
                <a:solidFill>
                  <a:schemeClr val="tx1">
                    <a:lumMod val="65000"/>
                    <a:lumOff val="35000"/>
                  </a:schemeClr>
                </a:solidFill>
              </a:rPr>
              <a:t>非閲覧者</a:t>
            </a:r>
            <a:endParaRPr kumimoji="1" lang="ja-JP" altLang="en-US" sz="1100" b="1" spc="120">
              <a:solidFill>
                <a:schemeClr val="tx1">
                  <a:lumMod val="65000"/>
                  <a:lumOff val="35000"/>
                </a:schemeClr>
              </a:solidFill>
            </a:endParaRPr>
          </a:p>
        </p:txBody>
      </p:sp>
      <p:sp>
        <p:nvSpPr>
          <p:cNvPr id="17" name="楕円 16">
            <a:extLst>
              <a:ext uri="{FF2B5EF4-FFF2-40B4-BE49-F238E27FC236}">
                <a16:creationId xmlns:a16="http://schemas.microsoft.com/office/drawing/2014/main" id="{45FF83C6-B5D6-453A-1885-C850CFF5D802}"/>
              </a:ext>
            </a:extLst>
          </p:cNvPr>
          <p:cNvSpPr/>
          <p:nvPr/>
        </p:nvSpPr>
        <p:spPr>
          <a:xfrm>
            <a:off x="2542648" y="5027609"/>
            <a:ext cx="495748" cy="495748"/>
          </a:xfrm>
          <a:prstGeom prst="ellipse">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19" name="グラフィックス 18" descr="視覚障碍 単色塗りつぶし">
            <a:extLst>
              <a:ext uri="{FF2B5EF4-FFF2-40B4-BE49-F238E27FC236}">
                <a16:creationId xmlns:a16="http://schemas.microsoft.com/office/drawing/2014/main" id="{9C8DAAF8-E6E8-3836-B758-927F5382D28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72966" y="5062530"/>
            <a:ext cx="438098" cy="438098"/>
          </a:xfrm>
          <a:prstGeom prst="rect">
            <a:avLst/>
          </a:prstGeom>
        </p:spPr>
      </p:pic>
      <p:sp>
        <p:nvSpPr>
          <p:cNvPr id="20" name="楕円 19">
            <a:extLst>
              <a:ext uri="{FF2B5EF4-FFF2-40B4-BE49-F238E27FC236}">
                <a16:creationId xmlns:a16="http://schemas.microsoft.com/office/drawing/2014/main" id="{92C55FE8-06A2-BC49-84AB-B7DE92266EA7}"/>
              </a:ext>
            </a:extLst>
          </p:cNvPr>
          <p:cNvSpPr/>
          <p:nvPr/>
        </p:nvSpPr>
        <p:spPr>
          <a:xfrm>
            <a:off x="2541153" y="3560911"/>
            <a:ext cx="495748" cy="495748"/>
          </a:xfrm>
          <a:prstGeom prst="ellipse">
            <a:avLst/>
          </a:prstGeom>
          <a:solidFill>
            <a:schemeClr val="bg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21" name="グラフィックス 20" descr="目 単色塗りつぶし">
            <a:extLst>
              <a:ext uri="{FF2B5EF4-FFF2-40B4-BE49-F238E27FC236}">
                <a16:creationId xmlns:a16="http://schemas.microsoft.com/office/drawing/2014/main" id="{7C1B5EDA-522C-71FC-EE53-88D812E69C8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67256" y="3586902"/>
            <a:ext cx="437712" cy="437712"/>
          </a:xfrm>
          <a:prstGeom prst="rect">
            <a:avLst/>
          </a:prstGeom>
        </p:spPr>
      </p:pic>
      <p:cxnSp>
        <p:nvCxnSpPr>
          <p:cNvPr id="22" name="直線コネクタ 21">
            <a:extLst>
              <a:ext uri="{FF2B5EF4-FFF2-40B4-BE49-F238E27FC236}">
                <a16:creationId xmlns:a16="http://schemas.microsoft.com/office/drawing/2014/main" id="{C62FB4D8-7144-A615-20EF-5332AA7D90C7}"/>
              </a:ext>
            </a:extLst>
          </p:cNvPr>
          <p:cNvCxnSpPr/>
          <p:nvPr/>
        </p:nvCxnSpPr>
        <p:spPr>
          <a:xfrm>
            <a:off x="3877243" y="3158420"/>
            <a:ext cx="0" cy="1022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BF56699-9E55-6E31-1BBF-798A2186D460}"/>
              </a:ext>
            </a:extLst>
          </p:cNvPr>
          <p:cNvCxnSpPr/>
          <p:nvPr/>
        </p:nvCxnSpPr>
        <p:spPr>
          <a:xfrm>
            <a:off x="3877243" y="4590355"/>
            <a:ext cx="0" cy="1022991"/>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28" name="グループ化 27">
            <a:extLst>
              <a:ext uri="{FF2B5EF4-FFF2-40B4-BE49-F238E27FC236}">
                <a16:creationId xmlns:a16="http://schemas.microsoft.com/office/drawing/2014/main" id="{ED835921-009D-759E-EFA1-0244DD32D19C}"/>
              </a:ext>
            </a:extLst>
          </p:cNvPr>
          <p:cNvGrpSpPr/>
          <p:nvPr/>
        </p:nvGrpSpPr>
        <p:grpSpPr>
          <a:xfrm>
            <a:off x="476463" y="3158419"/>
            <a:ext cx="1392102" cy="2528796"/>
            <a:chOff x="1022218" y="3226820"/>
            <a:chExt cx="1235790" cy="2679458"/>
          </a:xfrm>
        </p:grpSpPr>
        <p:sp>
          <p:nvSpPr>
            <p:cNvPr id="29" name="Google Shape;303;p25">
              <a:extLst>
                <a:ext uri="{FF2B5EF4-FFF2-40B4-BE49-F238E27FC236}">
                  <a16:creationId xmlns:a16="http://schemas.microsoft.com/office/drawing/2014/main" id="{444C6763-4FFA-568A-C4DA-F81BD6669BC6}"/>
                </a:ext>
              </a:extLst>
            </p:cNvPr>
            <p:cNvSpPr/>
            <p:nvPr/>
          </p:nvSpPr>
          <p:spPr>
            <a:xfrm>
              <a:off x="1022218" y="3226820"/>
              <a:ext cx="1235790" cy="2679458"/>
            </a:xfrm>
            <a:prstGeom prst="roundRect">
              <a:avLst>
                <a:gd name="adj" fmla="val 0"/>
              </a:avLst>
            </a:prstGeom>
            <a:solidFill>
              <a:schemeClr val="bg1"/>
            </a:solidFill>
            <a:ln>
              <a:solidFill>
                <a:schemeClr val="bg1">
                  <a:lumMod val="50000"/>
                </a:schemeClr>
              </a:solidFill>
            </a:ln>
          </p:spPr>
          <p:txBody>
            <a:bodyPr spcFirstLastPara="1" wrap="square" lIns="108000" tIns="24000" rIns="108000" bIns="0" anchor="ctr" anchorCtr="0">
              <a:noAutofit/>
            </a:bodyPr>
            <a:lstStyle/>
            <a:p>
              <a:pPr defTabSz="1219170">
                <a:lnSpc>
                  <a:spcPct val="114000"/>
                </a:lnSpc>
                <a:buClr>
                  <a:srgbClr val="FFFFFF"/>
                </a:buClr>
                <a:buSzPts val="1400"/>
              </a:pPr>
              <a:endParaRPr kumimoji="0" sz="1300" b="1" kern="0" spc="12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30" name="Google Shape;303;p25">
              <a:extLst>
                <a:ext uri="{FF2B5EF4-FFF2-40B4-BE49-F238E27FC236}">
                  <a16:creationId xmlns:a16="http://schemas.microsoft.com/office/drawing/2014/main" id="{96169AB6-17BD-ABF4-02CA-C7C93197D9C1}"/>
                </a:ext>
              </a:extLst>
            </p:cNvPr>
            <p:cNvSpPr/>
            <p:nvPr/>
          </p:nvSpPr>
          <p:spPr>
            <a:xfrm>
              <a:off x="1122645" y="3346332"/>
              <a:ext cx="1032726" cy="2447436"/>
            </a:xfrm>
            <a:prstGeom prst="roundRect">
              <a:avLst>
                <a:gd name="adj" fmla="val 0"/>
              </a:avLst>
            </a:prstGeom>
            <a:solidFill>
              <a:schemeClr val="bg1">
                <a:lumMod val="95000"/>
              </a:schemeClr>
            </a:solidFill>
            <a:ln>
              <a:no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タイアップ</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記事</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grpSp>
      <p:sp>
        <p:nvSpPr>
          <p:cNvPr id="320" name="楕円 319">
            <a:extLst>
              <a:ext uri="{FF2B5EF4-FFF2-40B4-BE49-F238E27FC236}">
                <a16:creationId xmlns:a16="http://schemas.microsoft.com/office/drawing/2014/main" id="{507F58E0-76C1-5B03-3B28-84C03E3E3782}"/>
              </a:ext>
            </a:extLst>
          </p:cNvPr>
          <p:cNvSpPr/>
          <p:nvPr/>
        </p:nvSpPr>
        <p:spPr>
          <a:xfrm rot="15422591">
            <a:off x="1825149" y="3762901"/>
            <a:ext cx="115377" cy="115377"/>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schemeClr val="accent1"/>
              </a:solidFill>
              <a:effectLst/>
              <a:uLnTx/>
              <a:uFillTx/>
              <a:latin typeface="Segoe UI"/>
              <a:ea typeface="游ゴシック"/>
              <a:cs typeface="+mn-cs"/>
            </a:endParaRPr>
          </a:p>
        </p:txBody>
      </p:sp>
      <p:cxnSp>
        <p:nvCxnSpPr>
          <p:cNvPr id="321" name="直線矢印コネクタ 320">
            <a:extLst>
              <a:ext uri="{FF2B5EF4-FFF2-40B4-BE49-F238E27FC236}">
                <a16:creationId xmlns:a16="http://schemas.microsoft.com/office/drawing/2014/main" id="{D0E84508-A27C-4623-92FA-D5D4A80AF6B0}"/>
              </a:ext>
            </a:extLst>
          </p:cNvPr>
          <p:cNvCxnSpPr>
            <a:cxnSpLocks/>
          </p:cNvCxnSpPr>
          <p:nvPr/>
        </p:nvCxnSpPr>
        <p:spPr>
          <a:xfrm>
            <a:off x="1935480" y="3817320"/>
            <a:ext cx="510032" cy="0"/>
          </a:xfrm>
          <a:prstGeom prst="straightConnector1">
            <a:avLst/>
          </a:prstGeom>
          <a:ln w="285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323" name="Google Shape;303;p25">
            <a:extLst>
              <a:ext uri="{FF2B5EF4-FFF2-40B4-BE49-F238E27FC236}">
                <a16:creationId xmlns:a16="http://schemas.microsoft.com/office/drawing/2014/main" id="{388B5565-9F1D-5262-AB6F-55F0331AAD5E}"/>
              </a:ext>
            </a:extLst>
          </p:cNvPr>
          <p:cNvSpPr/>
          <p:nvPr/>
        </p:nvSpPr>
        <p:spPr>
          <a:xfrm>
            <a:off x="4149259" y="3146644"/>
            <a:ext cx="1111725" cy="1034767"/>
          </a:xfrm>
          <a:prstGeom prst="roundRect">
            <a:avLst>
              <a:gd name="adj" fmla="val 0"/>
            </a:avLst>
          </a:prstGeom>
          <a:solidFill>
            <a:schemeClr val="bg1"/>
          </a:solidFill>
          <a:ln>
            <a:solidFill>
              <a:schemeClr val="accent1"/>
            </a:solid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accent1"/>
                </a:solidFill>
                <a:latin typeface="游ゴシック" panose="020B0400000000000000" pitchFamily="50" charset="-128"/>
                <a:ea typeface="游ゴシック" panose="020B0400000000000000" pitchFamily="50" charset="-128"/>
                <a:cs typeface="Arial"/>
                <a:sym typeface="Arial"/>
              </a:rPr>
              <a:t>商品認知など</a:t>
            </a:r>
            <a:endParaRPr kumimoji="0" lang="en-US" altLang="ja-JP" sz="1000" b="1" kern="0" spc="30">
              <a:solidFill>
                <a:schemeClr val="accent1"/>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accent1"/>
                </a:solidFill>
                <a:latin typeface="游ゴシック" panose="020B0400000000000000" pitchFamily="50" charset="-128"/>
                <a:ea typeface="游ゴシック" panose="020B0400000000000000" pitchFamily="50" charset="-128"/>
                <a:cs typeface="Arial"/>
                <a:sym typeface="Arial"/>
              </a:rPr>
              <a:t>のアンケート</a:t>
            </a:r>
            <a:endParaRPr kumimoji="0" sz="1000" b="1" kern="0" spc="3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324" name="Google Shape;303;p25">
            <a:extLst>
              <a:ext uri="{FF2B5EF4-FFF2-40B4-BE49-F238E27FC236}">
                <a16:creationId xmlns:a16="http://schemas.microsoft.com/office/drawing/2014/main" id="{78C1C897-82AE-30E0-AB69-BAAA402567DE}"/>
              </a:ext>
            </a:extLst>
          </p:cNvPr>
          <p:cNvSpPr/>
          <p:nvPr/>
        </p:nvSpPr>
        <p:spPr>
          <a:xfrm>
            <a:off x="4146926" y="4575278"/>
            <a:ext cx="1111725" cy="1034767"/>
          </a:xfrm>
          <a:prstGeom prst="roundRect">
            <a:avLst>
              <a:gd name="adj" fmla="val 0"/>
            </a:avLst>
          </a:prstGeom>
          <a:solidFill>
            <a:schemeClr val="bg1"/>
          </a:solidFill>
          <a:ln>
            <a:solidFill>
              <a:schemeClr val="bg1">
                <a:lumMod val="50000"/>
              </a:schemeClr>
            </a:solid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商品認知など</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のアンケート</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325" name="二等辺三角形 324">
            <a:extLst>
              <a:ext uri="{FF2B5EF4-FFF2-40B4-BE49-F238E27FC236}">
                <a16:creationId xmlns:a16="http://schemas.microsoft.com/office/drawing/2014/main" id="{7BBEE11B-A1F5-0564-E9B6-A8352E82C2EB}"/>
              </a:ext>
            </a:extLst>
          </p:cNvPr>
          <p:cNvSpPr/>
          <p:nvPr/>
        </p:nvSpPr>
        <p:spPr>
          <a:xfrm rot="5400000">
            <a:off x="3915916" y="3646039"/>
            <a:ext cx="203776" cy="128625"/>
          </a:xfrm>
          <a:prstGeom prst="triangle">
            <a:avLst/>
          </a:prstGeom>
          <a:solidFill>
            <a:srgbClr val="FA18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二等辺三角形 325">
            <a:extLst>
              <a:ext uri="{FF2B5EF4-FFF2-40B4-BE49-F238E27FC236}">
                <a16:creationId xmlns:a16="http://schemas.microsoft.com/office/drawing/2014/main" id="{FBD3A4CF-D788-B804-74B4-B29A7467A8C9}"/>
              </a:ext>
            </a:extLst>
          </p:cNvPr>
          <p:cNvSpPr/>
          <p:nvPr/>
        </p:nvSpPr>
        <p:spPr>
          <a:xfrm rot="5400000">
            <a:off x="3915916" y="5066432"/>
            <a:ext cx="203776" cy="128625"/>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Google Shape;303;p25">
            <a:extLst>
              <a:ext uri="{FF2B5EF4-FFF2-40B4-BE49-F238E27FC236}">
                <a16:creationId xmlns:a16="http://schemas.microsoft.com/office/drawing/2014/main" id="{176C54AE-D888-5A03-8BB3-702086B90A84}"/>
              </a:ext>
            </a:extLst>
          </p:cNvPr>
          <p:cNvSpPr/>
          <p:nvPr/>
        </p:nvSpPr>
        <p:spPr>
          <a:xfrm>
            <a:off x="5443721" y="3158418"/>
            <a:ext cx="3132342" cy="495671"/>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タイアップ掲載期間終了後、</a:t>
            </a:r>
            <a:endParaRPr kumimoji="0" lang="en-US" altLang="ja-JP"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接触者と非接触者にアンケートを配信</a:t>
            </a:r>
            <a:endParaRPr kumimoji="1" lang="ja-JP" altLang="en-US" sz="1050" b="1">
              <a:solidFill>
                <a:srgbClr val="FA186E"/>
              </a:solidFill>
            </a:endParaRPr>
          </a:p>
        </p:txBody>
      </p:sp>
      <p:sp>
        <p:nvSpPr>
          <p:cNvPr id="346" name="Google Shape;303;p25">
            <a:extLst>
              <a:ext uri="{FF2B5EF4-FFF2-40B4-BE49-F238E27FC236}">
                <a16:creationId xmlns:a16="http://schemas.microsoft.com/office/drawing/2014/main" id="{921D3B1F-3BD8-BDEB-C808-4FA0BFB9A9BA}"/>
              </a:ext>
            </a:extLst>
          </p:cNvPr>
          <p:cNvSpPr/>
          <p:nvPr/>
        </p:nvSpPr>
        <p:spPr>
          <a:xfrm>
            <a:off x="8841956" y="3146645"/>
            <a:ext cx="2951426" cy="507444"/>
          </a:xfrm>
          <a:prstGeom prst="roundRect">
            <a:avLst>
              <a:gd name="adj" fmla="val 0"/>
            </a:avLst>
          </a:prstGeom>
          <a:solidFill>
            <a:schemeClr val="accent1">
              <a:lumMod val="20000"/>
              <a:lumOff val="80000"/>
            </a:schemeClr>
          </a:solidFill>
          <a:ln>
            <a:noFill/>
          </a:ln>
        </p:spPr>
        <p:txBody>
          <a:bodyPr spcFirstLastPara="1" wrap="none" lIns="0" tIns="0" rIns="0" bIns="0" anchor="ctr" anchorCtr="0">
            <a:noAutofit/>
          </a:bodyPr>
          <a:lstStyle/>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回答を集計したレポートご提出</a:t>
            </a:r>
            <a:endParaRPr kumimoji="1" lang="ja-JP" altLang="en-US" sz="1050" b="1">
              <a:solidFill>
                <a:srgbClr val="FA186E"/>
              </a:solidFill>
            </a:endParaRPr>
          </a:p>
        </p:txBody>
      </p:sp>
    </p:spTree>
    <p:extLst>
      <p:ext uri="{BB962C8B-B14F-4D97-AF65-F5344CB8AC3E}">
        <p14:creationId xmlns:p14="http://schemas.microsoft.com/office/powerpoint/2010/main" val="155356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
          <a:extLst>
            <a:ext uri="{FF2B5EF4-FFF2-40B4-BE49-F238E27FC236}">
              <a16:creationId xmlns:a16="http://schemas.microsoft.com/office/drawing/2014/main" id="{32808CC9-D872-8223-2E37-7A53C3FCFA52}"/>
            </a:ext>
          </a:extLst>
        </p:cNvPr>
        <p:cNvGrpSpPr/>
        <p:nvPr/>
      </p:nvGrpSpPr>
      <p:grpSpPr>
        <a:xfrm>
          <a:off x="0" y="0"/>
          <a:ext cx="0" cy="0"/>
          <a:chOff x="0" y="0"/>
          <a:chExt cx="0" cy="0"/>
        </a:xfrm>
      </p:grpSpPr>
      <p:sp>
        <p:nvSpPr>
          <p:cNvPr id="338" name="Google Shape;338;p26">
            <a:extLst>
              <a:ext uri="{FF2B5EF4-FFF2-40B4-BE49-F238E27FC236}">
                <a16:creationId xmlns:a16="http://schemas.microsoft.com/office/drawing/2014/main" id="{7317CC92-F63C-6159-8236-563A7566C21E}"/>
              </a:ext>
            </a:extLst>
          </p:cNvPr>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タイアップ広告 ブランドリフトサーベイ</a:t>
            </a:r>
            <a:r>
              <a:rPr lang="ja-JP" altLang="en-US" sz="2000" dirty="0"/>
              <a:t>（外部パネル調査）</a:t>
            </a:r>
            <a:endParaRPr lang="ja-JP" altLang="en-US" dirty="0"/>
          </a:p>
        </p:txBody>
      </p:sp>
      <p:sp>
        <p:nvSpPr>
          <p:cNvPr id="16" name="テキスト プレースホルダー 15">
            <a:extLst>
              <a:ext uri="{FF2B5EF4-FFF2-40B4-BE49-F238E27FC236}">
                <a16:creationId xmlns:a16="http://schemas.microsoft.com/office/drawing/2014/main" id="{A7112A69-1D1B-A68D-05F0-89A3804B6F0B}"/>
              </a:ext>
            </a:extLst>
          </p:cNvPr>
          <p:cNvSpPr>
            <a:spLocks noGrp="1"/>
          </p:cNvSpPr>
          <p:nvPr>
            <p:ph type="body" sz="quarter" idx="19"/>
          </p:nvPr>
        </p:nvSpPr>
        <p:spPr>
          <a:xfrm>
            <a:off x="412915" y="944724"/>
            <a:ext cx="11443726" cy="528182"/>
          </a:xfrm>
        </p:spPr>
        <p:txBody>
          <a:bodyPr/>
          <a:lstStyle/>
          <a:p>
            <a:pPr algn="l"/>
            <a:r>
              <a:rPr lang="ja-JP" altLang="en-US"/>
              <a:t>外部調査パネルを利用した</a:t>
            </a:r>
            <a:r>
              <a:rPr lang="en-US" altLang="ja-JP"/>
              <a:t>BLS</a:t>
            </a:r>
            <a:r>
              <a:rPr lang="ja-JP" altLang="en-US"/>
              <a:t>を実施。認知度、購買意向、ブランドイメージの変化を調査できます。</a:t>
            </a:r>
          </a:p>
          <a:p>
            <a:endParaRPr lang="ja-JP" altLang="en-US"/>
          </a:p>
          <a:p>
            <a:endParaRPr lang="ja-JP" altLang="en-US"/>
          </a:p>
        </p:txBody>
      </p:sp>
      <p:sp>
        <p:nvSpPr>
          <p:cNvPr id="342" name="Google Shape;342;p26">
            <a:extLst>
              <a:ext uri="{FF2B5EF4-FFF2-40B4-BE49-F238E27FC236}">
                <a16:creationId xmlns:a16="http://schemas.microsoft.com/office/drawing/2014/main" id="{AE4A77D7-07C4-FB39-B57C-52A2FD84EDAA}"/>
              </a:ext>
            </a:extLst>
          </p:cNvPr>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✓タイアップによるブランドリフト効果を検証したい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✓タイアップのメッセージが適切に届いているのかを確認したい</a:t>
            </a:r>
          </a:p>
        </p:txBody>
      </p:sp>
      <p:sp>
        <p:nvSpPr>
          <p:cNvPr id="23" name="Google Shape;1116;p56">
            <a:extLst>
              <a:ext uri="{FF2B5EF4-FFF2-40B4-BE49-F238E27FC236}">
                <a16:creationId xmlns:a16="http://schemas.microsoft.com/office/drawing/2014/main" id="{3F0D5221-85FD-80B7-C970-CB760F16C3A7}"/>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9" name="スライド番号プレースホルダー 5">
            <a:extLst>
              <a:ext uri="{FF2B5EF4-FFF2-40B4-BE49-F238E27FC236}">
                <a16:creationId xmlns:a16="http://schemas.microsoft.com/office/drawing/2014/main" id="{66826870-3A5D-8A3F-2797-6F16A2A96236}"/>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10</a:t>
            </a:fld>
            <a:endParaRPr lang="ja-JP" altLang="en-US"/>
          </a:p>
        </p:txBody>
      </p:sp>
      <p:sp>
        <p:nvSpPr>
          <p:cNvPr id="6" name="テキスト ボックス 20">
            <a:extLst>
              <a:ext uri="{FF2B5EF4-FFF2-40B4-BE49-F238E27FC236}">
                <a16:creationId xmlns:a16="http://schemas.microsoft.com/office/drawing/2014/main" id="{EA82C86C-AFA2-485D-FEBC-AF1BFA53A411}"/>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8" name="Google Shape;208;p2">
            <a:extLst>
              <a:ext uri="{FF2B5EF4-FFF2-40B4-BE49-F238E27FC236}">
                <a16:creationId xmlns:a16="http://schemas.microsoft.com/office/drawing/2014/main" id="{DD9B4969-559B-6062-87A2-C91504B09DBF}"/>
              </a:ext>
            </a:extLst>
          </p:cNvPr>
          <p:cNvSpPr txBox="1"/>
          <p:nvPr/>
        </p:nvSpPr>
        <p:spPr>
          <a:xfrm>
            <a:off x="6088047" y="650929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4" name="Google Shape;207;p2">
            <a:extLst>
              <a:ext uri="{FF2B5EF4-FFF2-40B4-BE49-F238E27FC236}">
                <a16:creationId xmlns:a16="http://schemas.microsoft.com/office/drawing/2014/main" id="{6F93D709-0306-8CF3-97AE-07A259B56440}"/>
              </a:ext>
            </a:extLst>
          </p:cNvPr>
          <p:cNvSpPr txBox="1"/>
          <p:nvPr/>
        </p:nvSpPr>
        <p:spPr>
          <a:xfrm>
            <a:off x="8736186" y="5824375"/>
            <a:ext cx="3215022" cy="542544"/>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各設問ごとの回答数・回答割合・リフトなどをレポートします。簡易調査のため性別や年代など属性で集計軸を設けることはできません。上記レポートはサンプルです。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pic>
        <p:nvPicPr>
          <p:cNvPr id="7" name="Google Shape;210;p2">
            <a:extLst>
              <a:ext uri="{FF2B5EF4-FFF2-40B4-BE49-F238E27FC236}">
                <a16:creationId xmlns:a16="http://schemas.microsoft.com/office/drawing/2014/main" id="{22BEE793-A3AD-269E-9F07-E6E94C312FDD}"/>
              </a:ext>
            </a:extLst>
          </p:cNvPr>
          <p:cNvPicPr preferRelativeResize="0"/>
          <p:nvPr/>
        </p:nvPicPr>
        <p:blipFill>
          <a:blip r:embed="rId3">
            <a:alphaModFix/>
          </a:blip>
          <a:stretch>
            <a:fillRect/>
          </a:stretch>
        </p:blipFill>
        <p:spPr>
          <a:xfrm>
            <a:off x="8847918" y="3782106"/>
            <a:ext cx="2945464" cy="1195146"/>
          </a:xfrm>
          <a:prstGeom prst="rect">
            <a:avLst/>
          </a:prstGeom>
          <a:noFill/>
          <a:ln>
            <a:noFill/>
          </a:ln>
        </p:spPr>
      </p:pic>
      <p:sp>
        <p:nvSpPr>
          <p:cNvPr id="10" name="Google Shape;442;p31">
            <a:extLst>
              <a:ext uri="{FF2B5EF4-FFF2-40B4-BE49-F238E27FC236}">
                <a16:creationId xmlns:a16="http://schemas.microsoft.com/office/drawing/2014/main" id="{ACC113AA-7012-1D6D-D2D4-D2C3084D3499}"/>
              </a:ext>
            </a:extLst>
          </p:cNvPr>
          <p:cNvSpPr/>
          <p:nvPr/>
        </p:nvSpPr>
        <p:spPr>
          <a:xfrm>
            <a:off x="2822448" y="2601525"/>
            <a:ext cx="5772741"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アンケート実施</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11" name="Google Shape;442;p31">
            <a:extLst>
              <a:ext uri="{FF2B5EF4-FFF2-40B4-BE49-F238E27FC236}">
                <a16:creationId xmlns:a16="http://schemas.microsoft.com/office/drawing/2014/main" id="{B3D3028B-9539-5650-91DF-9D9A97516B33}"/>
              </a:ext>
            </a:extLst>
          </p:cNvPr>
          <p:cNvSpPr/>
          <p:nvPr/>
        </p:nvSpPr>
        <p:spPr>
          <a:xfrm>
            <a:off x="8841955" y="2601525"/>
            <a:ext cx="301026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a:t>
            </a:r>
          </a:p>
        </p:txBody>
      </p:sp>
      <p:sp>
        <p:nvSpPr>
          <p:cNvPr id="12" name="Google Shape;442;p31">
            <a:extLst>
              <a:ext uri="{FF2B5EF4-FFF2-40B4-BE49-F238E27FC236}">
                <a16:creationId xmlns:a16="http://schemas.microsoft.com/office/drawing/2014/main" id="{F6A2AF71-7EC3-C14E-B0C8-688C676D7562}"/>
              </a:ext>
            </a:extLst>
          </p:cNvPr>
          <p:cNvSpPr/>
          <p:nvPr/>
        </p:nvSpPr>
        <p:spPr>
          <a:xfrm>
            <a:off x="456749" y="2601525"/>
            <a:ext cx="221329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タイアップ広告掲載</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15" name="表 29">
            <a:extLst>
              <a:ext uri="{FF2B5EF4-FFF2-40B4-BE49-F238E27FC236}">
                <a16:creationId xmlns:a16="http://schemas.microsoft.com/office/drawing/2014/main" id="{4BB66FFF-166A-A724-56B0-10D14CB77B8F}"/>
              </a:ext>
            </a:extLst>
          </p:cNvPr>
          <p:cNvGraphicFramePr>
            <a:graphicFrameLocks noGrp="1"/>
          </p:cNvGraphicFramePr>
          <p:nvPr>
            <p:extLst>
              <p:ext uri="{D42A27DB-BD31-4B8C-83A1-F6EECF244321}">
                <p14:modId xmlns:p14="http://schemas.microsoft.com/office/powerpoint/2010/main" val="4087753937"/>
              </p:ext>
            </p:extLst>
          </p:nvPr>
        </p:nvGraphicFramePr>
        <p:xfrm>
          <a:off x="8841955" y="5057464"/>
          <a:ext cx="2951427" cy="750262"/>
        </p:xfrm>
        <a:graphic>
          <a:graphicData uri="http://schemas.openxmlformats.org/drawingml/2006/table">
            <a:tbl>
              <a:tblPr firstRow="1" bandRow="1"/>
              <a:tblGrid>
                <a:gridCol w="696063">
                  <a:extLst>
                    <a:ext uri="{9D8B030D-6E8A-4147-A177-3AD203B41FA5}">
                      <a16:colId xmlns:a16="http://schemas.microsoft.com/office/drawing/2014/main" val="4187835780"/>
                    </a:ext>
                  </a:extLst>
                </a:gridCol>
                <a:gridCol w="2255364">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graphicFrame>
        <p:nvGraphicFramePr>
          <p:cNvPr id="17" name="表 29">
            <a:extLst>
              <a:ext uri="{FF2B5EF4-FFF2-40B4-BE49-F238E27FC236}">
                <a16:creationId xmlns:a16="http://schemas.microsoft.com/office/drawing/2014/main" id="{DD061558-7CFD-52DF-F92F-03DA6E12A543}"/>
              </a:ext>
            </a:extLst>
          </p:cNvPr>
          <p:cNvGraphicFramePr>
            <a:graphicFrameLocks noGrp="1"/>
          </p:cNvGraphicFramePr>
          <p:nvPr>
            <p:extLst>
              <p:ext uri="{D42A27DB-BD31-4B8C-83A1-F6EECF244321}">
                <p14:modId xmlns:p14="http://schemas.microsoft.com/office/powerpoint/2010/main" val="1523547145"/>
              </p:ext>
            </p:extLst>
          </p:nvPr>
        </p:nvGraphicFramePr>
        <p:xfrm>
          <a:off x="5443721" y="3812240"/>
          <a:ext cx="3132342" cy="2430152"/>
        </p:xfrm>
        <a:graphic>
          <a:graphicData uri="http://schemas.openxmlformats.org/drawingml/2006/table">
            <a:tbl>
              <a:tblPr firstRow="1" bandRow="1"/>
              <a:tblGrid>
                <a:gridCol w="966349">
                  <a:extLst>
                    <a:ext uri="{9D8B030D-6E8A-4147-A177-3AD203B41FA5}">
                      <a16:colId xmlns:a16="http://schemas.microsoft.com/office/drawing/2014/main" val="4187835780"/>
                    </a:ext>
                  </a:extLst>
                </a:gridCol>
                <a:gridCol w="2165993">
                  <a:extLst>
                    <a:ext uri="{9D8B030D-6E8A-4147-A177-3AD203B41FA5}">
                      <a16:colId xmlns:a16="http://schemas.microsoft.com/office/drawing/2014/main" val="1820671097"/>
                    </a:ext>
                  </a:extLst>
                </a:gridCol>
              </a:tblGrid>
              <a:tr h="655921">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050" b="0" u="none" strike="noStrike" cap="none">
                          <a:latin typeface="游ゴシック" panose="020B0400000000000000" pitchFamily="50" charset="-128"/>
                          <a:ea typeface="游ゴシック" panose="020B0400000000000000" pitchFamily="50" charset="-128"/>
                          <a:cs typeface="Arial"/>
                          <a:sym typeface="Arial"/>
                        </a:rPr>
                        <a:t>３問</a:t>
                      </a:r>
                      <a:endParaRPr lang="en-US" altLang="ja-JP"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ja-JP" sz="1050" b="0" u="none" strike="noStrike" cap="none">
                          <a:latin typeface="游ゴシック" panose="020B0400000000000000" pitchFamily="50" charset="-128"/>
                          <a:ea typeface="游ゴシック" panose="020B0400000000000000" pitchFamily="50" charset="-128"/>
                          <a:cs typeface="Arial"/>
                          <a:sym typeface="Arial"/>
                        </a:rPr>
                        <a:t>①ブランド認知</a:t>
                      </a:r>
                      <a:endParaRPr sz="1050" b="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sz="1050" b="0" u="none" strike="noStrike" cap="none">
                          <a:latin typeface="游ゴシック" panose="020B0400000000000000" pitchFamily="50" charset="-128"/>
                          <a:ea typeface="游ゴシック" panose="020B0400000000000000" pitchFamily="50" charset="-128"/>
                          <a:cs typeface="Arial"/>
                          <a:sym typeface="Arial"/>
                        </a:rPr>
                        <a:t>②購買意向</a:t>
                      </a:r>
                      <a:endParaRPr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50" b="0" u="none" strike="noStrike" cap="none">
                          <a:latin typeface="游ゴシック" panose="020B0400000000000000" pitchFamily="50" charset="-128"/>
                          <a:ea typeface="游ゴシック" panose="020B0400000000000000" pitchFamily="50" charset="-128"/>
                          <a:cs typeface="Arial"/>
                          <a:sym typeface="Arial"/>
                        </a:rPr>
                        <a:t>③ブランド</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イメージ</a:t>
                      </a:r>
                      <a:r>
                        <a:rPr lang="ja-JP" sz="1050" b="0" u="none" strike="noStrike" cap="none">
                          <a:latin typeface="游ゴシック" panose="020B0400000000000000" pitchFamily="50" charset="-128"/>
                          <a:ea typeface="游ゴシック" panose="020B0400000000000000" pitchFamily="50" charset="-128"/>
                          <a:cs typeface="Arial"/>
                          <a:sym typeface="Arial"/>
                        </a:rPr>
                        <a:t>　※任意</a:t>
                      </a:r>
                      <a:endParaRPr sz="105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96280">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接触者：</a:t>
                      </a:r>
                      <a:r>
                        <a:rPr lang="en-US" altLang="ja-JP" sz="1050" b="0">
                          <a:latin typeface="游ゴシック" panose="020B0400000000000000" pitchFamily="50" charset="-128"/>
                          <a:ea typeface="游ゴシック" panose="020B0400000000000000" pitchFamily="50" charset="-128"/>
                        </a:rPr>
                        <a:t>100</a:t>
                      </a:r>
                      <a:r>
                        <a:rPr lang="ja-JP" altLang="en-US" sz="1050" b="0">
                          <a:latin typeface="游ゴシック" panose="020B0400000000000000" pitchFamily="50" charset="-128"/>
                          <a:ea typeface="游ゴシック" panose="020B0400000000000000" pitchFamily="50" charset="-128"/>
                        </a:rPr>
                        <a:t>件程度</a:t>
                      </a:r>
                      <a:endParaRPr lang="en-US" altLang="ja-JP" sz="105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非接触者：100</a:t>
                      </a:r>
                      <a:r>
                        <a:rPr lang="ja-JP" altLang="en-US" sz="1050" b="0">
                          <a:latin typeface="游ゴシック" panose="020B0400000000000000" pitchFamily="50" charset="-128"/>
                          <a:ea typeface="游ゴシック" panose="020B0400000000000000" pitchFamily="50" charset="-128"/>
                        </a:rPr>
                        <a:t>件</a:t>
                      </a:r>
                      <a:r>
                        <a:rPr lang="ja-JP" sz="1050" b="0">
                          <a:latin typeface="游ゴシック" panose="020B0400000000000000" pitchFamily="50" charset="-128"/>
                          <a:ea typeface="游ゴシック" panose="020B0400000000000000" pitchFamily="50" charset="-128"/>
                        </a:rPr>
                        <a:t>程度</a:t>
                      </a:r>
                      <a:endParaRPr lang="en-US" altLang="ja-JP" sz="105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sz="1050" b="0">
                          <a:latin typeface="游ゴシック" panose="020B0400000000000000" pitchFamily="50" charset="-128"/>
                          <a:ea typeface="游ゴシック" panose="020B0400000000000000" pitchFamily="50" charset="-128"/>
                        </a:rPr>
                        <a:t>※接触者の想定回収率0.</a:t>
                      </a:r>
                      <a:r>
                        <a:rPr lang="en-US" altLang="ja-JP" sz="1050" b="0">
                          <a:latin typeface="游ゴシック" panose="020B0400000000000000" pitchFamily="50" charset="-128"/>
                          <a:ea typeface="游ゴシック" panose="020B0400000000000000" pitchFamily="50" charset="-128"/>
                        </a:rPr>
                        <a:t>1</a:t>
                      </a:r>
                      <a:r>
                        <a:rPr lang="ja-JP" sz="1050" b="0">
                          <a:latin typeface="游ゴシック" panose="020B0400000000000000" pitchFamily="50" charset="-128"/>
                          <a:ea typeface="游ゴシック" panose="020B0400000000000000" pitchFamily="50" charset="-128"/>
                        </a:rPr>
                        <a:t>%</a:t>
                      </a:r>
                      <a:r>
                        <a:rPr lang="ja-JP" altLang="en-US" sz="1050" b="0">
                          <a:latin typeface="游ゴシック" panose="020B0400000000000000" pitchFamily="50" charset="-128"/>
                          <a:ea typeface="游ゴシック" panose="020B0400000000000000" pitchFamily="50" charset="-128"/>
                        </a:rPr>
                        <a:t>～</a:t>
                      </a:r>
                      <a:endParaRPr sz="105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37605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回収期間</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en-US" altLang="ja-JP" sz="1050" b="0" u="none" strike="noStrike" cap="none">
                          <a:latin typeface="游ゴシック" panose="020B0400000000000000" pitchFamily="50" charset="-128"/>
                          <a:ea typeface="游ゴシック" panose="020B0400000000000000" pitchFamily="50" charset="-128"/>
                          <a:cs typeface="Arial"/>
                          <a:sym typeface="Arial"/>
                        </a:rPr>
                        <a:t>2</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週間程度</a:t>
                      </a:r>
                      <a:endParaRPr lang="en-US" altLang="ja-JP" sz="105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en-US" altLang="ja-JP" sz="1050" b="0" u="none" strike="noStrike" cap="none">
                          <a:latin typeface="游ゴシック" panose="020B0400000000000000" pitchFamily="50" charset="-128"/>
                          <a:ea typeface="游ゴシック" panose="020B0400000000000000" pitchFamily="50" charset="-128"/>
                          <a:cs typeface="Arial"/>
                          <a:sym typeface="Arial"/>
                        </a:rPr>
                        <a:t>※</a:t>
                      </a:r>
                      <a:r>
                        <a:rPr lang="ja-JP" altLang="en-US" sz="1050" b="0" u="none" strike="noStrike" cap="none">
                          <a:latin typeface="游ゴシック" panose="020B0400000000000000" pitchFamily="50" charset="-128"/>
                          <a:ea typeface="游ゴシック" panose="020B0400000000000000" pitchFamily="50" charset="-128"/>
                          <a:cs typeface="Arial"/>
                          <a:sym typeface="Arial"/>
                        </a:rPr>
                        <a:t>タイアップ期間終了後に開始</a:t>
                      </a:r>
                      <a:endParaRPr sz="105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1285441"/>
                  </a:ext>
                </a:extLst>
              </a:tr>
              <a:tr h="319308">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スケジュール</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r>
                        <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1050" kern="0">
                        <a:solidFill>
                          <a:srgbClr val="000000"/>
                        </a:solidFill>
                        <a:latin typeface="游ゴシック" panose="020B0400000000000000" pitchFamily="50" charset="-128"/>
                        <a:ea typeface="游ゴシック" panose="020B0400000000000000" pitchFamily="50" charset="-128"/>
                        <a:cs typeface="Meiryo"/>
                        <a:sym typeface="Meiryo"/>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6370271"/>
                  </a:ext>
                </a:extLst>
              </a:tr>
              <a:tr h="579845">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補足</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65000"/>
                      </a:schemeClr>
                    </a:solidFill>
                  </a:tcPr>
                </a:tc>
                <a:tc>
                  <a:txBody>
                    <a:bodyPr/>
                    <a:lstStyle/>
                    <a:p>
                      <a:pPr defTabSz="1219170">
                        <a:buClr>
                          <a:srgbClr val="000000"/>
                        </a:buClr>
                      </a:pPr>
                      <a:r>
                        <a:rPr kumimoji="0" lang="ja-JP" altLang="ja-JP" sz="105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アンケートデザインはテンプレート</a:t>
                      </a:r>
                      <a:r>
                        <a:rPr kumimoji="0" lang="ja-JP" altLang="en-US" sz="1050" kern="0">
                          <a:solidFill>
                            <a:srgbClr val="000000"/>
                          </a:solidFill>
                          <a:latin typeface="游ゴシック" panose="020B0400000000000000" pitchFamily="50" charset="-128"/>
                          <a:ea typeface="游ゴシック" panose="020B0400000000000000" pitchFamily="50" charset="-128"/>
                          <a:cs typeface="Meiryo"/>
                          <a:sym typeface="Meiryo"/>
                        </a:rPr>
                        <a:t>を利用。</a:t>
                      </a:r>
                      <a:endParaRPr kumimoji="0" lang="ja-JP" altLang="en-US" sz="1050" kern="0">
                        <a:solidFill>
                          <a:srgbClr val="000000"/>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5629966"/>
                  </a:ext>
                </a:extLst>
              </a:tr>
            </a:tbl>
          </a:graphicData>
        </a:graphic>
      </p:graphicFrame>
      <p:sp>
        <p:nvSpPr>
          <p:cNvPr id="18" name="Google Shape;207;p2">
            <a:extLst>
              <a:ext uri="{FF2B5EF4-FFF2-40B4-BE49-F238E27FC236}">
                <a16:creationId xmlns:a16="http://schemas.microsoft.com/office/drawing/2014/main" id="{99C60E6D-EEF6-C35D-970B-7EC151397E15}"/>
              </a:ext>
            </a:extLst>
          </p:cNvPr>
          <p:cNvSpPr txBox="1"/>
          <p:nvPr/>
        </p:nvSpPr>
        <p:spPr>
          <a:xfrm>
            <a:off x="456749" y="5760769"/>
            <a:ext cx="4837926" cy="625736"/>
          </a:xfrm>
          <a:prstGeom prst="rect">
            <a:avLst/>
          </a:prstGeom>
          <a:noFill/>
          <a:ln>
            <a:noFill/>
          </a:ln>
        </p:spPr>
        <p:txBody>
          <a:bodyPr spcFirstLastPara="1" wrap="square" lIns="91425" tIns="91425" rIns="91425" bIns="91425" anchor="t" anchorCtr="0">
            <a:noAutofit/>
          </a:bodyPr>
          <a:lstStyle/>
          <a:p>
            <a:pPr defTabSz="1219170">
              <a:lnSpc>
                <a:spcPct val="150000"/>
              </a:lnSpc>
              <a:buClr>
                <a:srgbClr val="000000"/>
              </a:buClr>
            </a:pPr>
            <a:r>
              <a:rPr kumimoji="0" lang="en-US" altLang="ja-JP" sz="10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1000" kern="0">
                <a:solidFill>
                  <a:srgbClr val="000000"/>
                </a:solidFill>
                <a:latin typeface="游ゴシック" panose="020B0400000000000000" pitchFamily="50" charset="-128"/>
                <a:ea typeface="游ゴシック" panose="020B0400000000000000" pitchFamily="50" charset="-128"/>
                <a:cs typeface="Arial"/>
                <a:sym typeface="Meiryo"/>
              </a:rPr>
              <a:t>外部調査会社の調査パネルに対して配信します。</a:t>
            </a:r>
            <a:endParaRPr kumimoji="0" lang="en-US" altLang="ja-JP" sz="1000" kern="0">
              <a:solidFill>
                <a:srgbClr val="000000"/>
              </a:solidFill>
              <a:latin typeface="游ゴシック" panose="020B0400000000000000" pitchFamily="50" charset="-128"/>
              <a:ea typeface="游ゴシック" panose="020B0400000000000000" pitchFamily="50" charset="-128"/>
              <a:cs typeface="Arial"/>
              <a:sym typeface="Meiryo"/>
            </a:endParaRPr>
          </a:p>
          <a:p>
            <a:pPr defTabSz="1219170">
              <a:lnSpc>
                <a:spcPct val="150000"/>
              </a:lnSpc>
              <a:buClr>
                <a:srgbClr val="000000"/>
              </a:buClr>
            </a:pPr>
            <a:r>
              <a:rPr kumimoji="0" lang="ja-JP" altLang="en-US" sz="1000" kern="0">
                <a:solidFill>
                  <a:srgbClr val="000000"/>
                </a:solidFill>
                <a:latin typeface="游ゴシック" panose="020B0400000000000000" pitchFamily="50" charset="-128"/>
                <a:ea typeface="游ゴシック" panose="020B0400000000000000" pitchFamily="50" charset="-128"/>
                <a:cs typeface="Arial"/>
                <a:sym typeface="Meiryo"/>
              </a:rPr>
              <a:t>回収数確保のため、</a:t>
            </a:r>
            <a:r>
              <a:rPr kumimoji="0" lang="en-US" altLang="ja-JP" sz="1000" kern="0">
                <a:solidFill>
                  <a:srgbClr val="000000"/>
                </a:solidFill>
                <a:latin typeface="游ゴシック" panose="020B0400000000000000" pitchFamily="50" charset="-128"/>
                <a:ea typeface="游ゴシック" panose="020B0400000000000000" pitchFamily="50" charset="-128"/>
                <a:cs typeface="Arial"/>
                <a:sym typeface="Meiryo"/>
              </a:rPr>
              <a:t>10</a:t>
            </a:r>
            <a:r>
              <a:rPr kumimoji="0" lang="ja-JP" altLang="en-US" sz="1000" kern="0">
                <a:solidFill>
                  <a:srgbClr val="000000"/>
                </a:solidFill>
                <a:latin typeface="游ゴシック" panose="020B0400000000000000" pitchFamily="50" charset="-128"/>
                <a:ea typeface="游ゴシック" panose="020B0400000000000000" pitchFamily="50" charset="-128"/>
                <a:cs typeface="Arial"/>
                <a:sym typeface="Meiryo"/>
              </a:rPr>
              <a:t>万</a:t>
            </a:r>
            <a:r>
              <a:rPr kumimoji="0" lang="en-US" altLang="ja-JP" sz="1000" kern="0">
                <a:solidFill>
                  <a:srgbClr val="000000"/>
                </a:solidFill>
                <a:latin typeface="游ゴシック" panose="020B0400000000000000" pitchFamily="50" charset="-128"/>
                <a:ea typeface="游ゴシック" panose="020B0400000000000000" pitchFamily="50" charset="-128"/>
                <a:cs typeface="Arial"/>
                <a:sym typeface="Meiryo"/>
              </a:rPr>
              <a:t>PV</a:t>
            </a:r>
            <a:r>
              <a:rPr kumimoji="0" lang="ja-JP" altLang="en-US" sz="1000" kern="0">
                <a:solidFill>
                  <a:srgbClr val="000000"/>
                </a:solidFill>
                <a:latin typeface="游ゴシック" panose="020B0400000000000000" pitchFamily="50" charset="-128"/>
                <a:ea typeface="游ゴシック" panose="020B0400000000000000" pitchFamily="50" charset="-128"/>
                <a:cs typeface="Arial"/>
                <a:sym typeface="Meiryo"/>
              </a:rPr>
              <a:t>以上のタイアップ広告でのご実施を推奨。</a:t>
            </a:r>
            <a:endParaRPr kumimoji="0" lang="en-US" altLang="ja-JP" sz="1000" kern="0">
              <a:solidFill>
                <a:srgbClr val="000000"/>
              </a:solidFill>
              <a:latin typeface="游ゴシック" panose="020B0400000000000000" pitchFamily="50" charset="-128"/>
              <a:ea typeface="游ゴシック" panose="020B0400000000000000" pitchFamily="50" charset="-128"/>
              <a:cs typeface="Arial"/>
              <a:sym typeface="Meiryo"/>
            </a:endParaRPr>
          </a:p>
        </p:txBody>
      </p:sp>
      <p:sp>
        <p:nvSpPr>
          <p:cNvPr id="21" name="楕円 20">
            <a:extLst>
              <a:ext uri="{FF2B5EF4-FFF2-40B4-BE49-F238E27FC236}">
                <a16:creationId xmlns:a16="http://schemas.microsoft.com/office/drawing/2014/main" id="{0F835DF2-AAC0-ADAA-D4E1-494F1530A502}"/>
              </a:ext>
            </a:extLst>
          </p:cNvPr>
          <p:cNvSpPr/>
          <p:nvPr/>
        </p:nvSpPr>
        <p:spPr>
          <a:xfrm>
            <a:off x="2956056" y="3444979"/>
            <a:ext cx="736432" cy="736432"/>
          </a:xfrm>
          <a:prstGeom prst="ellipse">
            <a:avLst/>
          </a:prstGeom>
          <a:solidFill>
            <a:srgbClr val="FA186E"/>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22" name="グラフィックス 21" descr="男子生徒 枠線">
            <a:extLst>
              <a:ext uri="{FF2B5EF4-FFF2-40B4-BE49-F238E27FC236}">
                <a16:creationId xmlns:a16="http://schemas.microsoft.com/office/drawing/2014/main" id="{F7CFAEEB-F128-BDC8-8FFC-F4585BFAC0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41207" y="3505905"/>
            <a:ext cx="767046" cy="767046"/>
          </a:xfrm>
          <a:prstGeom prst="rect">
            <a:avLst/>
          </a:prstGeom>
        </p:spPr>
      </p:pic>
      <p:sp>
        <p:nvSpPr>
          <p:cNvPr id="24" name="四角形: 角を丸くする 23">
            <a:extLst>
              <a:ext uri="{FF2B5EF4-FFF2-40B4-BE49-F238E27FC236}">
                <a16:creationId xmlns:a16="http://schemas.microsoft.com/office/drawing/2014/main" id="{7BEB0079-BD76-236E-A0AC-24B55B6D9F64}"/>
              </a:ext>
            </a:extLst>
          </p:cNvPr>
          <p:cNvSpPr/>
          <p:nvPr/>
        </p:nvSpPr>
        <p:spPr>
          <a:xfrm>
            <a:off x="2541153" y="3158420"/>
            <a:ext cx="1151334" cy="194268"/>
          </a:xfrm>
          <a:prstGeom prst="roundRect">
            <a:avLst>
              <a:gd name="adj" fmla="val 50000"/>
            </a:avLst>
          </a:prstGeom>
          <a:solidFill>
            <a:srgbClr val="FA186E"/>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spc="120">
                <a:solidFill>
                  <a:schemeClr val="bg1"/>
                </a:solidFill>
              </a:rPr>
              <a:t>閲覧者</a:t>
            </a:r>
            <a:endParaRPr kumimoji="1" lang="ja-JP" altLang="en-US" sz="1100" b="1" spc="120">
              <a:solidFill>
                <a:schemeClr val="bg1"/>
              </a:solidFill>
            </a:endParaRPr>
          </a:p>
        </p:txBody>
      </p:sp>
      <p:sp>
        <p:nvSpPr>
          <p:cNvPr id="28" name="楕円 27">
            <a:extLst>
              <a:ext uri="{FF2B5EF4-FFF2-40B4-BE49-F238E27FC236}">
                <a16:creationId xmlns:a16="http://schemas.microsoft.com/office/drawing/2014/main" id="{B706C53E-8738-B384-D5C8-226DA32EA91A}"/>
              </a:ext>
            </a:extLst>
          </p:cNvPr>
          <p:cNvSpPr/>
          <p:nvPr/>
        </p:nvSpPr>
        <p:spPr>
          <a:xfrm>
            <a:off x="2971821" y="4876914"/>
            <a:ext cx="736432" cy="736432"/>
          </a:xfrm>
          <a:prstGeom prst="ellipse">
            <a:avLst/>
          </a:prstGeom>
          <a:solidFill>
            <a:schemeClr val="bg1">
              <a:lumMod val="75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29" name="グラフィックス 28" descr="男子生徒 枠線">
            <a:extLst>
              <a:ext uri="{FF2B5EF4-FFF2-40B4-BE49-F238E27FC236}">
                <a16:creationId xmlns:a16="http://schemas.microsoft.com/office/drawing/2014/main" id="{D15005F8-A82A-4006-67AD-44EE1AB540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62403" y="4893505"/>
            <a:ext cx="767046" cy="767046"/>
          </a:xfrm>
          <a:prstGeom prst="rect">
            <a:avLst/>
          </a:prstGeom>
        </p:spPr>
      </p:pic>
      <p:sp>
        <p:nvSpPr>
          <p:cNvPr id="30" name="四角形: 角を丸くする 29">
            <a:extLst>
              <a:ext uri="{FF2B5EF4-FFF2-40B4-BE49-F238E27FC236}">
                <a16:creationId xmlns:a16="http://schemas.microsoft.com/office/drawing/2014/main" id="{34184364-BB0F-CFE2-FB75-B9F16C79F13C}"/>
              </a:ext>
            </a:extLst>
          </p:cNvPr>
          <p:cNvSpPr/>
          <p:nvPr/>
        </p:nvSpPr>
        <p:spPr>
          <a:xfrm>
            <a:off x="2541153" y="4600272"/>
            <a:ext cx="1151335" cy="206528"/>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100" b="1" spc="120">
                <a:solidFill>
                  <a:schemeClr val="tx1">
                    <a:lumMod val="65000"/>
                    <a:lumOff val="35000"/>
                  </a:schemeClr>
                </a:solidFill>
              </a:rPr>
              <a:t>非閲覧者</a:t>
            </a:r>
            <a:endParaRPr kumimoji="1" lang="ja-JP" altLang="en-US" sz="1100" b="1" spc="120">
              <a:solidFill>
                <a:schemeClr val="tx1">
                  <a:lumMod val="65000"/>
                  <a:lumOff val="35000"/>
                </a:schemeClr>
              </a:solidFill>
            </a:endParaRPr>
          </a:p>
        </p:txBody>
      </p:sp>
      <p:sp>
        <p:nvSpPr>
          <p:cNvPr id="320" name="楕円 319">
            <a:extLst>
              <a:ext uri="{FF2B5EF4-FFF2-40B4-BE49-F238E27FC236}">
                <a16:creationId xmlns:a16="http://schemas.microsoft.com/office/drawing/2014/main" id="{614B1C5A-BDD2-7DAA-9603-EF81DD35852B}"/>
              </a:ext>
            </a:extLst>
          </p:cNvPr>
          <p:cNvSpPr/>
          <p:nvPr/>
        </p:nvSpPr>
        <p:spPr>
          <a:xfrm>
            <a:off x="2542648" y="5027609"/>
            <a:ext cx="495748" cy="495748"/>
          </a:xfrm>
          <a:prstGeom prst="ellipse">
            <a:avLst/>
          </a:prstGeom>
          <a:solidFill>
            <a:schemeClr val="bg1"/>
          </a:solidFill>
          <a:ln w="95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321" name="グラフィックス 320" descr="視覚障碍 単色塗りつぶし">
            <a:extLst>
              <a:ext uri="{FF2B5EF4-FFF2-40B4-BE49-F238E27FC236}">
                <a16:creationId xmlns:a16="http://schemas.microsoft.com/office/drawing/2014/main" id="{9C8AE22D-839C-2338-56DA-6DB637A7770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72966" y="5062530"/>
            <a:ext cx="438098" cy="438098"/>
          </a:xfrm>
          <a:prstGeom prst="rect">
            <a:avLst/>
          </a:prstGeom>
        </p:spPr>
      </p:pic>
      <p:sp>
        <p:nvSpPr>
          <p:cNvPr id="323" name="楕円 322">
            <a:extLst>
              <a:ext uri="{FF2B5EF4-FFF2-40B4-BE49-F238E27FC236}">
                <a16:creationId xmlns:a16="http://schemas.microsoft.com/office/drawing/2014/main" id="{6CFFDC9E-3AAA-59DD-174C-B6546666DAB1}"/>
              </a:ext>
            </a:extLst>
          </p:cNvPr>
          <p:cNvSpPr/>
          <p:nvPr/>
        </p:nvSpPr>
        <p:spPr>
          <a:xfrm>
            <a:off x="2541153" y="3560911"/>
            <a:ext cx="495748" cy="495748"/>
          </a:xfrm>
          <a:prstGeom prst="ellipse">
            <a:avLst/>
          </a:prstGeom>
          <a:solidFill>
            <a:schemeClr val="bg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92" b="0" i="0" u="none" strike="noStrike" kern="1200" cap="none" spc="0" normalizeH="0" baseline="0" noProof="0">
              <a:ln>
                <a:noFill/>
              </a:ln>
              <a:solidFill>
                <a:prstClr val="white"/>
              </a:solidFill>
              <a:effectLst/>
              <a:uLnTx/>
              <a:uFillTx/>
              <a:latin typeface="Segoe UI"/>
              <a:ea typeface="游ゴシック"/>
              <a:cs typeface="+mn-cs"/>
            </a:endParaRPr>
          </a:p>
        </p:txBody>
      </p:sp>
      <p:pic>
        <p:nvPicPr>
          <p:cNvPr id="324" name="グラフィックス 323" descr="目 単色塗りつぶし">
            <a:extLst>
              <a:ext uri="{FF2B5EF4-FFF2-40B4-BE49-F238E27FC236}">
                <a16:creationId xmlns:a16="http://schemas.microsoft.com/office/drawing/2014/main" id="{39871812-85C4-5B38-6956-96ED9443D76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67256" y="3586902"/>
            <a:ext cx="437712" cy="437712"/>
          </a:xfrm>
          <a:prstGeom prst="rect">
            <a:avLst/>
          </a:prstGeom>
        </p:spPr>
      </p:pic>
      <p:cxnSp>
        <p:nvCxnSpPr>
          <p:cNvPr id="325" name="直線コネクタ 324">
            <a:extLst>
              <a:ext uri="{FF2B5EF4-FFF2-40B4-BE49-F238E27FC236}">
                <a16:creationId xmlns:a16="http://schemas.microsoft.com/office/drawing/2014/main" id="{B7ED71CF-9AB6-0606-EC1B-A42050E6D110}"/>
              </a:ext>
            </a:extLst>
          </p:cNvPr>
          <p:cNvCxnSpPr/>
          <p:nvPr/>
        </p:nvCxnSpPr>
        <p:spPr>
          <a:xfrm>
            <a:off x="3877243" y="3158420"/>
            <a:ext cx="0" cy="1022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直線コネクタ 325">
            <a:extLst>
              <a:ext uri="{FF2B5EF4-FFF2-40B4-BE49-F238E27FC236}">
                <a16:creationId xmlns:a16="http://schemas.microsoft.com/office/drawing/2014/main" id="{C4CF231A-0046-925A-8906-FE5FB4EBCCE1}"/>
              </a:ext>
            </a:extLst>
          </p:cNvPr>
          <p:cNvCxnSpPr/>
          <p:nvPr/>
        </p:nvCxnSpPr>
        <p:spPr>
          <a:xfrm>
            <a:off x="3877243" y="4590355"/>
            <a:ext cx="0" cy="1022991"/>
          </a:xfrm>
          <a:prstGeom prst="line">
            <a:avLst/>
          </a:prstGeom>
          <a:ln>
            <a:solidFill>
              <a:schemeClr val="bg1">
                <a:lumMod val="65000"/>
              </a:schemeClr>
            </a:solidFill>
          </a:ln>
        </p:spPr>
        <p:style>
          <a:lnRef idx="1">
            <a:schemeClr val="dk1"/>
          </a:lnRef>
          <a:fillRef idx="0">
            <a:schemeClr val="dk1"/>
          </a:fillRef>
          <a:effectRef idx="0">
            <a:schemeClr val="dk1"/>
          </a:effectRef>
          <a:fontRef idx="minor">
            <a:schemeClr val="tx1"/>
          </a:fontRef>
        </p:style>
      </p:cxnSp>
      <p:grpSp>
        <p:nvGrpSpPr>
          <p:cNvPr id="327" name="グループ化 326">
            <a:extLst>
              <a:ext uri="{FF2B5EF4-FFF2-40B4-BE49-F238E27FC236}">
                <a16:creationId xmlns:a16="http://schemas.microsoft.com/office/drawing/2014/main" id="{A1DDF85A-E99C-7969-AF44-FC1175863804}"/>
              </a:ext>
            </a:extLst>
          </p:cNvPr>
          <p:cNvGrpSpPr/>
          <p:nvPr/>
        </p:nvGrpSpPr>
        <p:grpSpPr>
          <a:xfrm>
            <a:off x="476463" y="3158419"/>
            <a:ext cx="1392102" cy="2528796"/>
            <a:chOff x="1022218" y="3226820"/>
            <a:chExt cx="1235790" cy="2679458"/>
          </a:xfrm>
        </p:grpSpPr>
        <p:sp>
          <p:nvSpPr>
            <p:cNvPr id="328" name="Google Shape;303;p25">
              <a:extLst>
                <a:ext uri="{FF2B5EF4-FFF2-40B4-BE49-F238E27FC236}">
                  <a16:creationId xmlns:a16="http://schemas.microsoft.com/office/drawing/2014/main" id="{D45ED66C-F8C4-D9E6-9231-980E7636F45A}"/>
                </a:ext>
              </a:extLst>
            </p:cNvPr>
            <p:cNvSpPr/>
            <p:nvPr/>
          </p:nvSpPr>
          <p:spPr>
            <a:xfrm>
              <a:off x="1022218" y="3226820"/>
              <a:ext cx="1235790" cy="2679458"/>
            </a:xfrm>
            <a:prstGeom prst="roundRect">
              <a:avLst>
                <a:gd name="adj" fmla="val 0"/>
              </a:avLst>
            </a:prstGeom>
            <a:solidFill>
              <a:schemeClr val="bg1"/>
            </a:solidFill>
            <a:ln>
              <a:solidFill>
                <a:schemeClr val="bg1">
                  <a:lumMod val="50000"/>
                </a:schemeClr>
              </a:solidFill>
            </a:ln>
          </p:spPr>
          <p:txBody>
            <a:bodyPr spcFirstLastPara="1" wrap="square" lIns="108000" tIns="24000" rIns="108000" bIns="0" anchor="ctr" anchorCtr="0">
              <a:noAutofit/>
            </a:bodyPr>
            <a:lstStyle/>
            <a:p>
              <a:pPr defTabSz="1219170">
                <a:lnSpc>
                  <a:spcPct val="114000"/>
                </a:lnSpc>
                <a:buClr>
                  <a:srgbClr val="FFFFFF"/>
                </a:buClr>
                <a:buSzPts val="1400"/>
              </a:pPr>
              <a:endParaRPr kumimoji="0" sz="1300" b="1" kern="0" spc="12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330" name="Google Shape;303;p25">
              <a:extLst>
                <a:ext uri="{FF2B5EF4-FFF2-40B4-BE49-F238E27FC236}">
                  <a16:creationId xmlns:a16="http://schemas.microsoft.com/office/drawing/2014/main" id="{7BAA7644-0F0F-8D29-3B69-3B17486BE28A}"/>
                </a:ext>
              </a:extLst>
            </p:cNvPr>
            <p:cNvSpPr/>
            <p:nvPr/>
          </p:nvSpPr>
          <p:spPr>
            <a:xfrm>
              <a:off x="1122645" y="3346332"/>
              <a:ext cx="1032726" cy="2447436"/>
            </a:xfrm>
            <a:prstGeom prst="roundRect">
              <a:avLst>
                <a:gd name="adj" fmla="val 0"/>
              </a:avLst>
            </a:prstGeom>
            <a:solidFill>
              <a:schemeClr val="bg1">
                <a:lumMod val="95000"/>
              </a:schemeClr>
            </a:solidFill>
            <a:ln>
              <a:no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タイアップ</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記事</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grpSp>
      <p:sp>
        <p:nvSpPr>
          <p:cNvPr id="339" name="楕円 338">
            <a:extLst>
              <a:ext uri="{FF2B5EF4-FFF2-40B4-BE49-F238E27FC236}">
                <a16:creationId xmlns:a16="http://schemas.microsoft.com/office/drawing/2014/main" id="{0FEC2B47-A0E8-BD81-A71E-A7D48C78B342}"/>
              </a:ext>
            </a:extLst>
          </p:cNvPr>
          <p:cNvSpPr/>
          <p:nvPr/>
        </p:nvSpPr>
        <p:spPr>
          <a:xfrm rot="15422591">
            <a:off x="1825149" y="3762901"/>
            <a:ext cx="115377" cy="115377"/>
          </a:xfrm>
          <a:prstGeom prst="ellipse">
            <a:avLst/>
          </a:prstGeom>
          <a:solidFill>
            <a:schemeClr val="accent1"/>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i="0" u="none" strike="noStrike" kern="1200" cap="none" spc="0" normalizeH="0" baseline="0" noProof="0">
              <a:ln>
                <a:noFill/>
              </a:ln>
              <a:solidFill>
                <a:schemeClr val="accent1"/>
              </a:solidFill>
              <a:effectLst/>
              <a:uLnTx/>
              <a:uFillTx/>
              <a:latin typeface="Segoe UI"/>
              <a:ea typeface="游ゴシック"/>
              <a:cs typeface="+mn-cs"/>
            </a:endParaRPr>
          </a:p>
        </p:txBody>
      </p:sp>
      <p:cxnSp>
        <p:nvCxnSpPr>
          <p:cNvPr id="340" name="直線矢印コネクタ 339">
            <a:extLst>
              <a:ext uri="{FF2B5EF4-FFF2-40B4-BE49-F238E27FC236}">
                <a16:creationId xmlns:a16="http://schemas.microsoft.com/office/drawing/2014/main" id="{9DA9D5CB-2F97-DB5C-3B3F-0BEB0F42E6E7}"/>
              </a:ext>
            </a:extLst>
          </p:cNvPr>
          <p:cNvCxnSpPr>
            <a:cxnSpLocks/>
          </p:cNvCxnSpPr>
          <p:nvPr/>
        </p:nvCxnSpPr>
        <p:spPr>
          <a:xfrm>
            <a:off x="1935480" y="3817320"/>
            <a:ext cx="510032" cy="0"/>
          </a:xfrm>
          <a:prstGeom prst="straightConnector1">
            <a:avLst/>
          </a:prstGeom>
          <a:ln w="285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341" name="Google Shape;303;p25">
            <a:extLst>
              <a:ext uri="{FF2B5EF4-FFF2-40B4-BE49-F238E27FC236}">
                <a16:creationId xmlns:a16="http://schemas.microsoft.com/office/drawing/2014/main" id="{FBD1184A-B1A7-CFB3-E4D3-81F64635AC29}"/>
              </a:ext>
            </a:extLst>
          </p:cNvPr>
          <p:cNvSpPr/>
          <p:nvPr/>
        </p:nvSpPr>
        <p:spPr>
          <a:xfrm>
            <a:off x="4149259" y="3146644"/>
            <a:ext cx="1111725" cy="1034767"/>
          </a:xfrm>
          <a:prstGeom prst="roundRect">
            <a:avLst>
              <a:gd name="adj" fmla="val 0"/>
            </a:avLst>
          </a:prstGeom>
          <a:solidFill>
            <a:schemeClr val="bg1"/>
          </a:solidFill>
          <a:ln>
            <a:solidFill>
              <a:schemeClr val="accent1"/>
            </a:solid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accent1"/>
                </a:solidFill>
                <a:latin typeface="游ゴシック" panose="020B0400000000000000" pitchFamily="50" charset="-128"/>
                <a:ea typeface="游ゴシック" panose="020B0400000000000000" pitchFamily="50" charset="-128"/>
                <a:cs typeface="Arial"/>
                <a:sym typeface="Arial"/>
              </a:rPr>
              <a:t>商品認知など</a:t>
            </a:r>
            <a:endParaRPr kumimoji="0" lang="en-US" altLang="ja-JP" sz="1000" b="1" kern="0" spc="30">
              <a:solidFill>
                <a:schemeClr val="accent1"/>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accent1"/>
                </a:solidFill>
                <a:latin typeface="游ゴシック" panose="020B0400000000000000" pitchFamily="50" charset="-128"/>
                <a:ea typeface="游ゴシック" panose="020B0400000000000000" pitchFamily="50" charset="-128"/>
                <a:cs typeface="Arial"/>
                <a:sym typeface="Arial"/>
              </a:rPr>
              <a:t>のアンケート</a:t>
            </a:r>
            <a:endParaRPr kumimoji="0" sz="1000" b="1" kern="0" spc="3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343" name="Google Shape;303;p25">
            <a:extLst>
              <a:ext uri="{FF2B5EF4-FFF2-40B4-BE49-F238E27FC236}">
                <a16:creationId xmlns:a16="http://schemas.microsoft.com/office/drawing/2014/main" id="{9B6D47D3-F2EE-003F-839B-9639DDF374C1}"/>
              </a:ext>
            </a:extLst>
          </p:cNvPr>
          <p:cNvSpPr/>
          <p:nvPr/>
        </p:nvSpPr>
        <p:spPr>
          <a:xfrm>
            <a:off x="4146926" y="4575278"/>
            <a:ext cx="1111725" cy="1034767"/>
          </a:xfrm>
          <a:prstGeom prst="roundRect">
            <a:avLst>
              <a:gd name="adj" fmla="val 0"/>
            </a:avLst>
          </a:prstGeom>
          <a:solidFill>
            <a:schemeClr val="bg1"/>
          </a:solidFill>
          <a:ln>
            <a:solidFill>
              <a:schemeClr val="bg1">
                <a:lumMod val="50000"/>
              </a:schemeClr>
            </a:solid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商品認知など</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のアンケート</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344" name="二等辺三角形 343">
            <a:extLst>
              <a:ext uri="{FF2B5EF4-FFF2-40B4-BE49-F238E27FC236}">
                <a16:creationId xmlns:a16="http://schemas.microsoft.com/office/drawing/2014/main" id="{FDC74581-6D9B-6869-C050-EF28880D70DE}"/>
              </a:ext>
            </a:extLst>
          </p:cNvPr>
          <p:cNvSpPr/>
          <p:nvPr/>
        </p:nvSpPr>
        <p:spPr>
          <a:xfrm rot="5400000">
            <a:off x="3915916" y="3646039"/>
            <a:ext cx="203776" cy="128625"/>
          </a:xfrm>
          <a:prstGeom prst="triangle">
            <a:avLst/>
          </a:prstGeom>
          <a:solidFill>
            <a:srgbClr val="FA18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二等辺三角形 344">
            <a:extLst>
              <a:ext uri="{FF2B5EF4-FFF2-40B4-BE49-F238E27FC236}">
                <a16:creationId xmlns:a16="http://schemas.microsoft.com/office/drawing/2014/main" id="{9B05F25F-4D29-5884-1037-55EB5093B321}"/>
              </a:ext>
            </a:extLst>
          </p:cNvPr>
          <p:cNvSpPr/>
          <p:nvPr/>
        </p:nvSpPr>
        <p:spPr>
          <a:xfrm rot="5400000">
            <a:off x="3915916" y="5066432"/>
            <a:ext cx="203776" cy="128625"/>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7" name="Google Shape;303;p25">
            <a:extLst>
              <a:ext uri="{FF2B5EF4-FFF2-40B4-BE49-F238E27FC236}">
                <a16:creationId xmlns:a16="http://schemas.microsoft.com/office/drawing/2014/main" id="{5F6FAA17-6C7F-4F9F-7577-8F6542F823BD}"/>
              </a:ext>
            </a:extLst>
          </p:cNvPr>
          <p:cNvSpPr/>
          <p:nvPr/>
        </p:nvSpPr>
        <p:spPr>
          <a:xfrm>
            <a:off x="5443721" y="3158418"/>
            <a:ext cx="3132342" cy="495671"/>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タイアップ掲載期間終了後、</a:t>
            </a:r>
            <a:endParaRPr kumimoji="0" lang="en-US" altLang="ja-JP"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接触者と非接触者にアンケートを配信</a:t>
            </a:r>
            <a:endParaRPr kumimoji="1" lang="ja-JP" altLang="en-US" sz="1050" b="1">
              <a:solidFill>
                <a:srgbClr val="FA186E"/>
              </a:solidFill>
            </a:endParaRPr>
          </a:p>
        </p:txBody>
      </p:sp>
      <p:sp>
        <p:nvSpPr>
          <p:cNvPr id="348" name="Google Shape;303;p25">
            <a:extLst>
              <a:ext uri="{FF2B5EF4-FFF2-40B4-BE49-F238E27FC236}">
                <a16:creationId xmlns:a16="http://schemas.microsoft.com/office/drawing/2014/main" id="{4F54AD38-6FA8-5021-DC9E-78EF26C22B7F}"/>
              </a:ext>
            </a:extLst>
          </p:cNvPr>
          <p:cNvSpPr/>
          <p:nvPr/>
        </p:nvSpPr>
        <p:spPr>
          <a:xfrm>
            <a:off x="8841956" y="3146645"/>
            <a:ext cx="2951426" cy="507444"/>
          </a:xfrm>
          <a:prstGeom prst="roundRect">
            <a:avLst>
              <a:gd name="adj" fmla="val 0"/>
            </a:avLst>
          </a:prstGeom>
          <a:solidFill>
            <a:schemeClr val="accent1">
              <a:lumMod val="20000"/>
              <a:lumOff val="80000"/>
            </a:schemeClr>
          </a:solidFill>
          <a:ln>
            <a:noFill/>
          </a:ln>
        </p:spPr>
        <p:txBody>
          <a:bodyPr spcFirstLastPara="1" wrap="none" lIns="0" tIns="0" rIns="0" bIns="0" anchor="ctr" anchorCtr="0">
            <a:noAutofit/>
          </a:bodyPr>
          <a:lstStyle/>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回答を集計したレポートご提出</a:t>
            </a:r>
            <a:endParaRPr kumimoji="1" lang="ja-JP" altLang="en-US" sz="1050" b="1">
              <a:solidFill>
                <a:srgbClr val="FA186E"/>
              </a:solidFill>
            </a:endParaRPr>
          </a:p>
        </p:txBody>
      </p:sp>
    </p:spTree>
    <p:extLst>
      <p:ext uri="{BB962C8B-B14F-4D97-AF65-F5344CB8AC3E}">
        <p14:creationId xmlns:p14="http://schemas.microsoft.com/office/powerpoint/2010/main" val="425177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68BB727D-A2AB-61B1-CDFB-4C3F2EBF81A1}"/>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D79A5A5C-0BD4-0E41-218B-07853BA8CBBC}"/>
              </a:ext>
            </a:extLst>
          </p:cNvPr>
          <p:cNvSpPr>
            <a:spLocks noGrp="1"/>
          </p:cNvSpPr>
          <p:nvPr>
            <p:ph type="ctrTitle"/>
          </p:nvPr>
        </p:nvSpPr>
        <p:spPr>
          <a:xfrm>
            <a:off x="1237369" y="3091262"/>
            <a:ext cx="9310679" cy="1628223"/>
          </a:xfrm>
        </p:spPr>
        <p:txBody>
          <a:bodyPr/>
          <a:lstStyle/>
          <a:p>
            <a:r>
              <a:rPr lang="ja-JP" altLang="en-US" sz="3600" spc="200" dirty="0">
                <a:solidFill>
                  <a:schemeClr val="tx1">
                    <a:lumMod val="85000"/>
                    <a:lumOff val="15000"/>
                  </a:schemeClr>
                </a:solidFill>
              </a:rPr>
              <a:t>アンケート・リサーチ</a:t>
            </a:r>
            <a:br>
              <a:rPr lang="en-US" altLang="ja-JP" sz="3600" spc="200" dirty="0">
                <a:solidFill>
                  <a:schemeClr val="tx1">
                    <a:lumMod val="85000"/>
                    <a:lumOff val="15000"/>
                  </a:schemeClr>
                </a:solidFill>
              </a:rPr>
            </a:br>
            <a:r>
              <a:rPr lang="ja-JP" altLang="en-US" sz="2800" spc="200" dirty="0">
                <a:solidFill>
                  <a:schemeClr val="tx1">
                    <a:lumMod val="85000"/>
                    <a:lumOff val="15000"/>
                  </a:schemeClr>
                </a:solidFill>
              </a:rPr>
              <a:t>（事前調査）</a:t>
            </a:r>
            <a:endParaRPr lang="ja-JP" altLang="en-US" sz="3600" spc="200" dirty="0">
              <a:solidFill>
                <a:schemeClr val="tx1">
                  <a:lumMod val="85000"/>
                  <a:lumOff val="15000"/>
                </a:schemeClr>
              </a:solidFill>
            </a:endParaRPr>
          </a:p>
        </p:txBody>
      </p:sp>
      <p:sp>
        <p:nvSpPr>
          <p:cNvPr id="6" name="テキスト プレースホルダー 1">
            <a:extLst>
              <a:ext uri="{FF2B5EF4-FFF2-40B4-BE49-F238E27FC236}">
                <a16:creationId xmlns:a16="http://schemas.microsoft.com/office/drawing/2014/main" id="{C8BD7D81-DDFD-73C9-81FF-0B25C41FEF1F}"/>
              </a:ext>
            </a:extLst>
          </p:cNvPr>
          <p:cNvSpPr>
            <a:spLocks noGrp="1"/>
          </p:cNvSpPr>
          <p:nvPr>
            <p:ph type="body" sz="quarter" idx="10"/>
          </p:nvPr>
        </p:nvSpPr>
        <p:spPr>
          <a:xfrm>
            <a:off x="1333728" y="2636526"/>
            <a:ext cx="4762269" cy="403609"/>
          </a:xfrm>
        </p:spPr>
        <p:txBody>
          <a:bodyPr/>
          <a:lstStyle/>
          <a:p>
            <a:r>
              <a:rPr lang="en-US" altLang="ja-JP" spc="200" dirty="0"/>
              <a:t>A-TANK </a:t>
            </a:r>
            <a:r>
              <a:rPr lang="ja-JP" altLang="en-US" spc="200" dirty="0"/>
              <a:t>調査・分析メニュー</a:t>
            </a:r>
          </a:p>
        </p:txBody>
      </p:sp>
      <p:sp>
        <p:nvSpPr>
          <p:cNvPr id="5" name="スライド番号プレースホルダー 5">
            <a:extLst>
              <a:ext uri="{FF2B5EF4-FFF2-40B4-BE49-F238E27FC236}">
                <a16:creationId xmlns:a16="http://schemas.microsoft.com/office/drawing/2014/main" id="{619EE41E-699B-9FED-1F49-3BF6CE020078}"/>
              </a:ext>
            </a:extLst>
          </p:cNvPr>
          <p:cNvSpPr txBox="1">
            <a:spLocks/>
          </p:cNvSpPr>
          <p:nvPr/>
        </p:nvSpPr>
        <p:spPr>
          <a:xfrm>
            <a:off x="11444209" y="6552026"/>
            <a:ext cx="715767" cy="303088"/>
          </a:xfrm>
          <a:prstGeom prst="rect">
            <a:avLst/>
          </a:prstGeom>
        </p:spPr>
        <p:txBody>
          <a:bodyPr/>
          <a:lstStyle>
            <a:defPPr>
              <a:defRPr lang="ja-JP"/>
            </a:defPPr>
            <a:lvl1pPr marL="0" algn="r" defTabSz="914400" rtl="0" eaLnBrk="1" latinLnBrk="0" hangingPunct="1">
              <a:defRPr kumimoji="1" sz="1200" b="1" i="0" kern="1200">
                <a:solidFill>
                  <a:schemeClr val="bg2">
                    <a:lumMod val="75000"/>
                  </a:schemeClr>
                </a:solidFill>
                <a:latin typeface="Yu Gothic" panose="020B0400000000000000" pitchFamily="34" charset="-128"/>
                <a:ea typeface="Yu Gothic" panose="020B0400000000000000"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00D908-C2D6-084A-9C6A-44EB3DC58219}" type="slidenum">
              <a:rPr lang="ja-JP" altLang="en-US" smtClean="0"/>
              <a:pPr/>
              <a:t>11</a:t>
            </a:fld>
            <a:endParaRPr lang="ja-JP" altLang="en-US"/>
          </a:p>
        </p:txBody>
      </p:sp>
    </p:spTree>
    <p:extLst>
      <p:ext uri="{BB962C8B-B14F-4D97-AF65-F5344CB8AC3E}">
        <p14:creationId xmlns:p14="http://schemas.microsoft.com/office/powerpoint/2010/main" val="408369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コンテンツ開発アンケート</a:t>
            </a:r>
          </a:p>
        </p:txBody>
      </p:sp>
      <p:sp>
        <p:nvSpPr>
          <p:cNvPr id="14" name="テキスト プレースホルダー 13">
            <a:extLst>
              <a:ext uri="{FF2B5EF4-FFF2-40B4-BE49-F238E27FC236}">
                <a16:creationId xmlns:a16="http://schemas.microsoft.com/office/drawing/2014/main" id="{244C5C66-477D-17C7-E477-DDFE4F2A8296}"/>
              </a:ext>
            </a:extLst>
          </p:cNvPr>
          <p:cNvSpPr>
            <a:spLocks noGrp="1"/>
          </p:cNvSpPr>
          <p:nvPr>
            <p:ph type="body" sz="quarter" idx="19"/>
          </p:nvPr>
        </p:nvSpPr>
        <p:spPr>
          <a:xfrm>
            <a:off x="412915" y="944724"/>
            <a:ext cx="11443726" cy="528182"/>
          </a:xfrm>
        </p:spPr>
        <p:txBody>
          <a:bodyPr/>
          <a:lstStyle/>
          <a:p>
            <a:pPr algn="l"/>
            <a:r>
              <a:rPr lang="ja-JP" altLang="en-US"/>
              <a:t>「今」をとらえるクイックなアンケート調査を実施。回答内容と行動データを分析し、企画に生かします</a:t>
            </a:r>
          </a:p>
          <a:p>
            <a:pPr algn="l"/>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✓商材やキャンペーンで設定したターゲットがどんな記事を読んでいるのか知りたい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✓トレンドや時事への反応・考え方をとらえた企画を検討したい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50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 name="Google Shape;442;p31">
            <a:extLst>
              <a:ext uri="{FF2B5EF4-FFF2-40B4-BE49-F238E27FC236}">
                <a16:creationId xmlns:a16="http://schemas.microsoft.com/office/drawing/2014/main" id="{C50ED1C9-4A7A-F479-FB9E-E0AB0B581A94}"/>
              </a:ext>
            </a:extLst>
          </p:cNvPr>
          <p:cNvSpPr/>
          <p:nvPr/>
        </p:nvSpPr>
        <p:spPr>
          <a:xfrm>
            <a:off x="3206654" y="2613032"/>
            <a:ext cx="4724472"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mn-ea"/>
                <a:cs typeface="Meiryo"/>
                <a:sym typeface="Meiryo"/>
              </a:rPr>
              <a:t>アンケート実施</a:t>
            </a:r>
            <a:endParaRPr kumimoji="0" lang="en-US" altLang="ja-JP" sz="1600" b="1" kern="0">
              <a:solidFill>
                <a:srgbClr val="FFFFFF"/>
              </a:solidFill>
              <a:latin typeface="+mn-ea"/>
              <a:cs typeface="Meiryo"/>
              <a:sym typeface="Meiryo"/>
            </a:endParaRPr>
          </a:p>
        </p:txBody>
      </p:sp>
      <p:sp>
        <p:nvSpPr>
          <p:cNvPr id="18" name="Google Shape;208;p2">
            <a:extLst>
              <a:ext uri="{FF2B5EF4-FFF2-40B4-BE49-F238E27FC236}">
                <a16:creationId xmlns:a16="http://schemas.microsoft.com/office/drawing/2014/main" id="{10FF3C41-D2D0-05CD-FD19-03D92748B0BD}"/>
              </a:ext>
            </a:extLst>
          </p:cNvPr>
          <p:cNvSpPr txBox="1"/>
          <p:nvPr/>
        </p:nvSpPr>
        <p:spPr>
          <a:xfrm>
            <a:off x="3173716" y="6055382"/>
            <a:ext cx="4417866" cy="451370"/>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b="1"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b="1" kern="0">
                <a:solidFill>
                  <a:srgbClr val="000000"/>
                </a:solidFill>
                <a:latin typeface="游ゴシック" panose="020B0400000000000000" pitchFamily="50" charset="-128"/>
                <a:ea typeface="游ゴシック" panose="020B0400000000000000" pitchFamily="50" charset="-128"/>
                <a:cs typeface="Meiryo"/>
                <a:sym typeface="Meiryo"/>
              </a:rPr>
              <a:t>自由回答を取得することも可能です。個人情報を取得することはできません。</a:t>
            </a:r>
            <a:endParaRPr kumimoji="0" sz="900" b="1" kern="0">
              <a:solidFill>
                <a:srgbClr val="000000"/>
              </a:solidFill>
              <a:latin typeface="游ゴシック" panose="020B0400000000000000" pitchFamily="50" charset="-128"/>
              <a:ea typeface="游ゴシック" panose="020B0400000000000000" pitchFamily="50" charset="-128"/>
              <a:cs typeface="Meiryo"/>
              <a:sym typeface="Meiryo"/>
            </a:endParaRPr>
          </a:p>
        </p:txBody>
      </p:sp>
      <p:pic>
        <p:nvPicPr>
          <p:cNvPr id="22" name="図 21">
            <a:extLst>
              <a:ext uri="{FF2B5EF4-FFF2-40B4-BE49-F238E27FC236}">
                <a16:creationId xmlns:a16="http://schemas.microsoft.com/office/drawing/2014/main" id="{246C2682-D1C1-1F41-6A67-10686DC0CED6}"/>
              </a:ext>
            </a:extLst>
          </p:cNvPr>
          <p:cNvPicPr>
            <a:picLocks noChangeAspect="1"/>
          </p:cNvPicPr>
          <p:nvPr/>
        </p:nvPicPr>
        <p:blipFill rotWithShape="1">
          <a:blip r:embed="rId3"/>
          <a:srcRect l="3490" t="12491" r="4702" b="29293"/>
          <a:stretch/>
        </p:blipFill>
        <p:spPr>
          <a:xfrm>
            <a:off x="757276" y="3701752"/>
            <a:ext cx="1828800" cy="2352578"/>
          </a:xfrm>
          <a:prstGeom prst="rect">
            <a:avLst/>
          </a:prstGeom>
        </p:spPr>
      </p:pic>
      <p:sp>
        <p:nvSpPr>
          <p:cNvPr id="30" name="Google Shape;442;p31">
            <a:extLst>
              <a:ext uri="{FF2B5EF4-FFF2-40B4-BE49-F238E27FC236}">
                <a16:creationId xmlns:a16="http://schemas.microsoft.com/office/drawing/2014/main" id="{93447CA9-FCEF-A763-9B96-526584DAAEEA}"/>
              </a:ext>
            </a:extLst>
          </p:cNvPr>
          <p:cNvSpPr/>
          <p:nvPr/>
        </p:nvSpPr>
        <p:spPr>
          <a:xfrm>
            <a:off x="8211312" y="2613032"/>
            <a:ext cx="3582070"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graphicFrame>
        <p:nvGraphicFramePr>
          <p:cNvPr id="4" name="表 29">
            <a:extLst>
              <a:ext uri="{FF2B5EF4-FFF2-40B4-BE49-F238E27FC236}">
                <a16:creationId xmlns:a16="http://schemas.microsoft.com/office/drawing/2014/main" id="{CF917EA8-3C52-665B-7928-400AB93C7E52}"/>
              </a:ext>
            </a:extLst>
          </p:cNvPr>
          <p:cNvGraphicFramePr>
            <a:graphicFrameLocks noGrp="1"/>
          </p:cNvGraphicFramePr>
          <p:nvPr>
            <p:extLst>
              <p:ext uri="{D42A27DB-BD31-4B8C-83A1-F6EECF244321}">
                <p14:modId xmlns:p14="http://schemas.microsoft.com/office/powerpoint/2010/main" val="2592740799"/>
              </p:ext>
            </p:extLst>
          </p:nvPr>
        </p:nvGraphicFramePr>
        <p:xfrm>
          <a:off x="3214158" y="3718234"/>
          <a:ext cx="4586988" cy="2299752"/>
        </p:xfrm>
        <a:graphic>
          <a:graphicData uri="http://schemas.openxmlformats.org/drawingml/2006/table">
            <a:tbl>
              <a:tblPr firstRow="1" bandRow="1"/>
              <a:tblGrid>
                <a:gridCol w="1580677">
                  <a:extLst>
                    <a:ext uri="{9D8B030D-6E8A-4147-A177-3AD203B41FA5}">
                      <a16:colId xmlns:a16="http://schemas.microsoft.com/office/drawing/2014/main" val="4187835780"/>
                    </a:ext>
                  </a:extLst>
                </a:gridCol>
                <a:gridCol w="3006311">
                  <a:extLst>
                    <a:ext uri="{9D8B030D-6E8A-4147-A177-3AD203B41FA5}">
                      <a16:colId xmlns:a16="http://schemas.microsoft.com/office/drawing/2014/main" val="1820671097"/>
                    </a:ext>
                  </a:extLst>
                </a:gridCol>
              </a:tblGrid>
              <a:tr h="378056">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游ゴシック" panose="020B0400000000000000" pitchFamily="50" charset="-128"/>
                          <a:cs typeface="Arial"/>
                          <a:sym typeface="Arial"/>
                        </a:rPr>
                        <a:t>３問～５問想定</a:t>
                      </a:r>
                      <a:endParaRPr lang="ja-JP" altLang="en-US" sz="13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31238">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en-US" altLang="ja-JP" sz="1100" b="0">
                          <a:latin typeface="游ゴシック" panose="020B0400000000000000" pitchFamily="50" charset="-128"/>
                          <a:ea typeface="游ゴシック" panose="020B0400000000000000" pitchFamily="50" charset="-128"/>
                        </a:rPr>
                        <a:t>200</a:t>
                      </a:r>
                      <a:r>
                        <a:rPr lang="ja-JP" altLang="en-US" sz="1100" b="0">
                          <a:latin typeface="游ゴシック" panose="020B0400000000000000" pitchFamily="50" charset="-128"/>
                          <a:ea typeface="游ゴシック" panose="020B0400000000000000" pitchFamily="50" charset="-128"/>
                        </a:rPr>
                        <a:t>件～</a:t>
                      </a: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431238">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回収期間</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en-US" altLang="ja-JP" sz="1100" b="0" u="none" strike="noStrike" cap="none">
                          <a:latin typeface="游ゴシック" panose="020B0400000000000000" pitchFamily="50" charset="-128"/>
                          <a:ea typeface="游ゴシック" panose="020B0400000000000000" pitchFamily="50" charset="-128"/>
                          <a:cs typeface="Arial"/>
                          <a:sym typeface="Arial"/>
                        </a:rPr>
                        <a:t>2</a:t>
                      </a:r>
                      <a:r>
                        <a:rPr lang="ja-JP" altLang="en-US" sz="1100" b="0" u="none" strike="noStrike" cap="none">
                          <a:latin typeface="游ゴシック" panose="020B0400000000000000" pitchFamily="50" charset="-128"/>
                          <a:ea typeface="游ゴシック" panose="020B0400000000000000" pitchFamily="50" charset="-128"/>
                          <a:cs typeface="Arial"/>
                          <a:sym typeface="Arial"/>
                        </a:rPr>
                        <a:t>週間程度</a:t>
                      </a:r>
                      <a:endParaRPr lang="en-US" altLang="ja-JP"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1285441"/>
                  </a:ext>
                </a:extLst>
              </a:tr>
              <a:tr h="431238">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スケジュール</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r>
                        <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4482463"/>
                  </a:ext>
                </a:extLst>
              </a:tr>
              <a:tr h="627982">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補足</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defTabSz="1219170">
                        <a:buClr>
                          <a:srgbClr val="000000"/>
                        </a:buClr>
                      </a:pPr>
                      <a:r>
                        <a:rPr kumimoji="0" lang="ja-JP" altLang="ja-JP" sz="110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アンケートデザインはテンプレート</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を利用</a:t>
                      </a:r>
                      <a:endPar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pPr>
                      <a:r>
                        <a:rPr kumimoji="0" lang="ja-JP" altLang="en-US" sz="1100" kern="0">
                          <a:solidFill>
                            <a:srgbClr val="000000"/>
                          </a:solidFill>
                          <a:latin typeface="游ゴシック" panose="020B0400000000000000" pitchFamily="50" charset="-128"/>
                          <a:ea typeface="游ゴシック" panose="020B0400000000000000" pitchFamily="50" charset="-128"/>
                          <a:cs typeface="Arial"/>
                          <a:sym typeface="Meiryo"/>
                        </a:rPr>
                        <a:t>原則は朝日新聞デジタル内に設置</a:t>
                      </a:r>
                      <a:endParaRPr kumimoji="0" lang="ja-JP" altLang="en-US" sz="1100" kern="0">
                        <a:solidFill>
                          <a:srgbClr val="000000"/>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1188064"/>
                  </a:ext>
                </a:extLst>
              </a:tr>
            </a:tbl>
          </a:graphicData>
        </a:graphic>
      </p:graphicFrame>
      <p:sp>
        <p:nvSpPr>
          <p:cNvPr id="6" name="Google Shape;207;p2">
            <a:extLst>
              <a:ext uri="{FF2B5EF4-FFF2-40B4-BE49-F238E27FC236}">
                <a16:creationId xmlns:a16="http://schemas.microsoft.com/office/drawing/2014/main" id="{58B89F82-B0A6-6723-65E5-36C32375321C}"/>
              </a:ext>
            </a:extLst>
          </p:cNvPr>
          <p:cNvSpPr txBox="1"/>
          <p:nvPr/>
        </p:nvSpPr>
        <p:spPr>
          <a:xfrm>
            <a:off x="8179223" y="6055382"/>
            <a:ext cx="3580705" cy="45137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各設問ごとの回答数・回答割合をレポートします。上記レポートはサンプルです。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7" name="表 29">
            <a:extLst>
              <a:ext uri="{FF2B5EF4-FFF2-40B4-BE49-F238E27FC236}">
                <a16:creationId xmlns:a16="http://schemas.microsoft.com/office/drawing/2014/main" id="{2746BABA-4316-255B-97B1-74CDAF9AC397}"/>
              </a:ext>
            </a:extLst>
          </p:cNvPr>
          <p:cNvGraphicFramePr>
            <a:graphicFrameLocks noGrp="1"/>
          </p:cNvGraphicFramePr>
          <p:nvPr>
            <p:extLst>
              <p:ext uri="{D42A27DB-BD31-4B8C-83A1-F6EECF244321}">
                <p14:modId xmlns:p14="http://schemas.microsoft.com/office/powerpoint/2010/main" val="1543335965"/>
              </p:ext>
            </p:extLst>
          </p:nvPr>
        </p:nvGraphicFramePr>
        <p:xfrm>
          <a:off x="8211312" y="5259848"/>
          <a:ext cx="3516528" cy="750262"/>
        </p:xfrm>
        <a:graphic>
          <a:graphicData uri="http://schemas.openxmlformats.org/drawingml/2006/table">
            <a:tbl>
              <a:tblPr firstRow="1" bandRow="1"/>
              <a:tblGrid>
                <a:gridCol w="829337">
                  <a:extLst>
                    <a:ext uri="{9D8B030D-6E8A-4147-A177-3AD203B41FA5}">
                      <a16:colId xmlns:a16="http://schemas.microsoft.com/office/drawing/2014/main" val="4187835780"/>
                    </a:ext>
                  </a:extLst>
                </a:gridCol>
                <a:gridCol w="2687191">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8" name="Picture 2">
            <a:extLst>
              <a:ext uri="{FF2B5EF4-FFF2-40B4-BE49-F238E27FC236}">
                <a16:creationId xmlns:a16="http://schemas.microsoft.com/office/drawing/2014/main" id="{D765C83E-8666-4518-EFE6-331CC04B0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1312" y="3724913"/>
            <a:ext cx="1671572" cy="9402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834AF641-B367-C64E-29B1-7C1DCA7AD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32761" y="4004853"/>
            <a:ext cx="1895079" cy="1065982"/>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06;p2">
            <a:extLst>
              <a:ext uri="{FF2B5EF4-FFF2-40B4-BE49-F238E27FC236}">
                <a16:creationId xmlns:a16="http://schemas.microsoft.com/office/drawing/2014/main" id="{FC4BA69A-8FFD-E58B-4027-A9C22AFF0A74}"/>
              </a:ext>
            </a:extLst>
          </p:cNvPr>
          <p:cNvSpPr txBox="1"/>
          <p:nvPr/>
        </p:nvSpPr>
        <p:spPr>
          <a:xfrm>
            <a:off x="5093885" y="3500241"/>
            <a:ext cx="2756879" cy="366211"/>
          </a:xfrm>
          <a:prstGeom prst="rect">
            <a:avLst/>
          </a:prstGeom>
          <a:noFill/>
          <a:ln>
            <a:noFill/>
          </a:ln>
        </p:spPr>
        <p:txBody>
          <a:bodyPr spcFirstLastPara="1" wrap="square" lIns="91425" tIns="91425" rIns="91425" bIns="91425" anchor="t" anchorCtr="0">
            <a:noAutofit/>
          </a:bodyPr>
          <a:lstStyle/>
          <a:p>
            <a:pPr defTabSz="914377">
              <a:buClr>
                <a:srgbClr val="000000"/>
              </a:buClr>
              <a:buSzPts val="11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16" name="スライド番号プレースホルダー 5">
            <a:extLst>
              <a:ext uri="{FF2B5EF4-FFF2-40B4-BE49-F238E27FC236}">
                <a16:creationId xmlns:a16="http://schemas.microsoft.com/office/drawing/2014/main" id="{891BB96F-D9E5-C7EE-73FD-298319F6698C}"/>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12</a:t>
            </a:fld>
            <a:endParaRPr lang="ja-JP" altLang="en-US"/>
          </a:p>
        </p:txBody>
      </p:sp>
      <p:sp>
        <p:nvSpPr>
          <p:cNvPr id="13" name="テキスト ボックス 20">
            <a:extLst>
              <a:ext uri="{FF2B5EF4-FFF2-40B4-BE49-F238E27FC236}">
                <a16:creationId xmlns:a16="http://schemas.microsoft.com/office/drawing/2014/main" id="{E8D15AFB-0A9A-F170-FBF6-0EB7F454B914}"/>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20" name="Google Shape;303;p25">
            <a:extLst>
              <a:ext uri="{FF2B5EF4-FFF2-40B4-BE49-F238E27FC236}">
                <a16:creationId xmlns:a16="http://schemas.microsoft.com/office/drawing/2014/main" id="{893205F5-C9AE-FD92-0F54-4A5C9671991F}"/>
              </a:ext>
            </a:extLst>
          </p:cNvPr>
          <p:cNvSpPr/>
          <p:nvPr/>
        </p:nvSpPr>
        <p:spPr>
          <a:xfrm>
            <a:off x="3214157" y="3088817"/>
            <a:ext cx="4586989" cy="495671"/>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朝日新聞デジタルなどの訪問者にアンケートを実施</a:t>
            </a:r>
            <a:endParaRPr kumimoji="1" lang="ja-JP" altLang="en-US" sz="1050" b="1">
              <a:solidFill>
                <a:srgbClr val="FA186E"/>
              </a:solidFill>
            </a:endParaRPr>
          </a:p>
        </p:txBody>
      </p:sp>
      <p:sp>
        <p:nvSpPr>
          <p:cNvPr id="25" name="Google Shape;303;p25">
            <a:extLst>
              <a:ext uri="{FF2B5EF4-FFF2-40B4-BE49-F238E27FC236}">
                <a16:creationId xmlns:a16="http://schemas.microsoft.com/office/drawing/2014/main" id="{28B90936-E994-32C8-F26F-C85CD4DDE0BC}"/>
              </a:ext>
            </a:extLst>
          </p:cNvPr>
          <p:cNvSpPr/>
          <p:nvPr/>
        </p:nvSpPr>
        <p:spPr>
          <a:xfrm>
            <a:off x="8212676" y="3093974"/>
            <a:ext cx="3580705" cy="495671"/>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回答者の行動を分析したレポートを提出</a:t>
            </a:r>
          </a:p>
        </p:txBody>
      </p:sp>
      <p:sp>
        <p:nvSpPr>
          <p:cNvPr id="26" name="Google Shape;442;p31">
            <a:extLst>
              <a:ext uri="{FF2B5EF4-FFF2-40B4-BE49-F238E27FC236}">
                <a16:creationId xmlns:a16="http://schemas.microsoft.com/office/drawing/2014/main" id="{2F28E797-0C64-6D80-0321-51CDDF89AF81}"/>
              </a:ext>
            </a:extLst>
          </p:cNvPr>
          <p:cNvSpPr/>
          <p:nvPr/>
        </p:nvSpPr>
        <p:spPr>
          <a:xfrm>
            <a:off x="479596" y="2613032"/>
            <a:ext cx="2384160"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設問設定</a:t>
            </a:r>
          </a:p>
        </p:txBody>
      </p:sp>
      <p:sp>
        <p:nvSpPr>
          <p:cNvPr id="27" name="Google Shape;303;p25">
            <a:extLst>
              <a:ext uri="{FF2B5EF4-FFF2-40B4-BE49-F238E27FC236}">
                <a16:creationId xmlns:a16="http://schemas.microsoft.com/office/drawing/2014/main" id="{6D82936D-4D01-1584-9640-44D9C2B5372A}"/>
              </a:ext>
            </a:extLst>
          </p:cNvPr>
          <p:cNvSpPr/>
          <p:nvPr/>
        </p:nvSpPr>
        <p:spPr>
          <a:xfrm>
            <a:off x="480961" y="3093974"/>
            <a:ext cx="2384160" cy="495671"/>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アンケート設問の設定</a:t>
            </a:r>
          </a:p>
        </p:txBody>
      </p:sp>
    </p:spTree>
    <p:extLst>
      <p:ext uri="{BB962C8B-B14F-4D97-AF65-F5344CB8AC3E}">
        <p14:creationId xmlns:p14="http://schemas.microsoft.com/office/powerpoint/2010/main" val="83576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2"/>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a:t>アンケート・リサーチメニューのご提供内容について</a:t>
            </a:r>
          </a:p>
        </p:txBody>
      </p:sp>
      <p:sp>
        <p:nvSpPr>
          <p:cNvPr id="585" name="テキスト プレースホルダー 15">
            <a:extLst>
              <a:ext uri="{FF2B5EF4-FFF2-40B4-BE49-F238E27FC236}">
                <a16:creationId xmlns:a16="http://schemas.microsoft.com/office/drawing/2014/main" id="{92C9F3A8-514D-6E98-D227-D11295780049}"/>
              </a:ext>
            </a:extLst>
          </p:cNvPr>
          <p:cNvSpPr>
            <a:spLocks noGrp="1"/>
          </p:cNvSpPr>
          <p:nvPr>
            <p:ph type="body" sz="quarter" idx="19"/>
          </p:nvPr>
        </p:nvSpPr>
        <p:spPr>
          <a:xfrm>
            <a:off x="335361" y="944724"/>
            <a:ext cx="11521280" cy="528182"/>
          </a:xfrm>
        </p:spPr>
        <p:txBody>
          <a:bodyPr/>
          <a:lstStyle/>
          <a:p>
            <a:r>
              <a:rPr lang="ja-JP" altLang="en-US"/>
              <a:t>各メニューによって基本プランに含まれるサービスが異なります。</a:t>
            </a:r>
            <a:endParaRPr lang="en-US" altLang="ja-JP"/>
          </a:p>
        </p:txBody>
      </p:sp>
      <p:sp>
        <p:nvSpPr>
          <p:cNvPr id="599" name="Google Shape;516;p32">
            <a:extLst>
              <a:ext uri="{FF2B5EF4-FFF2-40B4-BE49-F238E27FC236}">
                <a16:creationId xmlns:a16="http://schemas.microsoft.com/office/drawing/2014/main" id="{804FF22D-2FE7-86B1-6A28-5037BB6566A7}"/>
              </a:ext>
            </a:extLst>
          </p:cNvPr>
          <p:cNvSpPr txBox="1"/>
          <p:nvPr/>
        </p:nvSpPr>
        <p:spPr>
          <a:xfrm>
            <a:off x="9621276" y="2181430"/>
            <a:ext cx="1420649"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回答者の</a:t>
            </a:r>
            <a:endParaRPr kumimoji="0" lang="en-US" altLang="ja-JP" sz="9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行動分析</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4" name="Google Shape;516;p32">
            <a:extLst>
              <a:ext uri="{FF2B5EF4-FFF2-40B4-BE49-F238E27FC236}">
                <a16:creationId xmlns:a16="http://schemas.microsoft.com/office/drawing/2014/main" id="{25C50DFC-00EA-D9E2-4C70-A454D04AEFFD}"/>
              </a:ext>
            </a:extLst>
          </p:cNvPr>
          <p:cNvSpPr txBox="1"/>
          <p:nvPr/>
        </p:nvSpPr>
        <p:spPr>
          <a:xfrm>
            <a:off x="4089349" y="2181430"/>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調査設計</a:t>
            </a:r>
            <a:endParaRPr kumimoji="0" lang="en-US" altLang="ja-JP" sz="9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フォーム作成</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600" name="Google Shape;273;p24">
            <a:extLst>
              <a:ext uri="{FF2B5EF4-FFF2-40B4-BE49-F238E27FC236}">
                <a16:creationId xmlns:a16="http://schemas.microsoft.com/office/drawing/2014/main" id="{F2B5C506-26E8-D439-5E82-9AF387430B42}"/>
              </a:ext>
            </a:extLst>
          </p:cNvPr>
          <p:cNvSpPr/>
          <p:nvPr/>
        </p:nvSpPr>
        <p:spPr>
          <a:xfrm>
            <a:off x="9728963"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1" name="テキスト ボックス 600">
            <a:extLst>
              <a:ext uri="{FF2B5EF4-FFF2-40B4-BE49-F238E27FC236}">
                <a16:creationId xmlns:a16="http://schemas.microsoft.com/office/drawing/2014/main" id="{5031C4A7-E3D8-1877-AE8C-DD26EF82805F}"/>
              </a:ext>
            </a:extLst>
          </p:cNvPr>
          <p:cNvSpPr txBox="1"/>
          <p:nvPr/>
        </p:nvSpPr>
        <p:spPr>
          <a:xfrm>
            <a:off x="10127678" y="2781284"/>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6" name="Google Shape;273;p24">
            <a:extLst>
              <a:ext uri="{FF2B5EF4-FFF2-40B4-BE49-F238E27FC236}">
                <a16:creationId xmlns:a16="http://schemas.microsoft.com/office/drawing/2014/main" id="{2A19B66F-78F8-76B7-AE27-37485E43C122}"/>
              </a:ext>
            </a:extLst>
          </p:cNvPr>
          <p:cNvSpPr/>
          <p:nvPr/>
        </p:nvSpPr>
        <p:spPr>
          <a:xfrm>
            <a:off x="9728963" y="3377767"/>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7" name="テキスト ボックス 606">
            <a:extLst>
              <a:ext uri="{FF2B5EF4-FFF2-40B4-BE49-F238E27FC236}">
                <a16:creationId xmlns:a16="http://schemas.microsoft.com/office/drawing/2014/main" id="{B63271C8-C293-6ED7-72DF-5C0714EBC9F7}"/>
              </a:ext>
            </a:extLst>
          </p:cNvPr>
          <p:cNvSpPr txBox="1"/>
          <p:nvPr/>
        </p:nvSpPr>
        <p:spPr>
          <a:xfrm>
            <a:off x="10017274" y="3484089"/>
            <a:ext cx="533230" cy="276999"/>
          </a:xfrm>
          <a:prstGeom prst="rect">
            <a:avLst/>
          </a:prstGeom>
          <a:noFill/>
          <a:ln>
            <a:noFill/>
          </a:ln>
        </p:spPr>
        <p:txBody>
          <a:bodyPr wrap="squar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2" name="Google Shape;273;p24">
            <a:extLst>
              <a:ext uri="{FF2B5EF4-FFF2-40B4-BE49-F238E27FC236}">
                <a16:creationId xmlns:a16="http://schemas.microsoft.com/office/drawing/2014/main" id="{C936C16F-6055-1217-15AA-305EE2B75F50}"/>
              </a:ext>
            </a:extLst>
          </p:cNvPr>
          <p:cNvSpPr/>
          <p:nvPr/>
        </p:nvSpPr>
        <p:spPr>
          <a:xfrm>
            <a:off x="9728963" y="4118658"/>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23" name="テキスト ボックス 622">
            <a:extLst>
              <a:ext uri="{FF2B5EF4-FFF2-40B4-BE49-F238E27FC236}">
                <a16:creationId xmlns:a16="http://schemas.microsoft.com/office/drawing/2014/main" id="{96FACB3E-F341-DF4E-8A3A-835551CB9B3B}"/>
              </a:ext>
            </a:extLst>
          </p:cNvPr>
          <p:cNvSpPr txBox="1"/>
          <p:nvPr/>
        </p:nvSpPr>
        <p:spPr>
          <a:xfrm>
            <a:off x="10127678" y="4224980"/>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4" name="Google Shape;273;p24">
            <a:extLst>
              <a:ext uri="{FF2B5EF4-FFF2-40B4-BE49-F238E27FC236}">
                <a16:creationId xmlns:a16="http://schemas.microsoft.com/office/drawing/2014/main" id="{DE76605B-74A5-ADAD-7F4D-F6FF07D5A515}"/>
              </a:ext>
            </a:extLst>
          </p:cNvPr>
          <p:cNvSpPr/>
          <p:nvPr/>
        </p:nvSpPr>
        <p:spPr>
          <a:xfrm>
            <a:off x="9728963"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605" name="テキスト ボックス 604">
            <a:extLst>
              <a:ext uri="{FF2B5EF4-FFF2-40B4-BE49-F238E27FC236}">
                <a16:creationId xmlns:a16="http://schemas.microsoft.com/office/drawing/2014/main" id="{7F834454-5039-840C-5166-2C2D607CA6B0}"/>
              </a:ext>
            </a:extLst>
          </p:cNvPr>
          <p:cNvSpPr txBox="1"/>
          <p:nvPr/>
        </p:nvSpPr>
        <p:spPr>
          <a:xfrm>
            <a:off x="10150246" y="4969865"/>
            <a:ext cx="267286"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21" name="Google Shape;273;p24">
            <a:extLst>
              <a:ext uri="{FF2B5EF4-FFF2-40B4-BE49-F238E27FC236}">
                <a16:creationId xmlns:a16="http://schemas.microsoft.com/office/drawing/2014/main" id="{EF2B81C2-CE06-5514-A6BA-16F6D69E84E3}"/>
              </a:ext>
            </a:extLst>
          </p:cNvPr>
          <p:cNvSpPr/>
          <p:nvPr/>
        </p:nvSpPr>
        <p:spPr>
          <a:xfrm>
            <a:off x="9728963"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22" name="テキスト ボックス 21">
            <a:extLst>
              <a:ext uri="{FF2B5EF4-FFF2-40B4-BE49-F238E27FC236}">
                <a16:creationId xmlns:a16="http://schemas.microsoft.com/office/drawing/2014/main" id="{E8FA0D75-B738-59B1-82ED-49615509910D}"/>
              </a:ext>
            </a:extLst>
          </p:cNvPr>
          <p:cNvSpPr txBox="1"/>
          <p:nvPr/>
        </p:nvSpPr>
        <p:spPr>
          <a:xfrm>
            <a:off x="10150246" y="5701689"/>
            <a:ext cx="267286"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42" name="Google Shape;273;p24">
            <a:extLst>
              <a:ext uri="{FF2B5EF4-FFF2-40B4-BE49-F238E27FC236}">
                <a16:creationId xmlns:a16="http://schemas.microsoft.com/office/drawing/2014/main" id="{7ED266F5-F548-B3D9-997A-33F9677E06E8}"/>
              </a:ext>
            </a:extLst>
          </p:cNvPr>
          <p:cNvSpPr/>
          <p:nvPr/>
        </p:nvSpPr>
        <p:spPr>
          <a:xfrm>
            <a:off x="4080717" y="2674962"/>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800" kern="0">
              <a:latin typeface="游ゴシック" panose="020B0400000000000000" pitchFamily="50" charset="-128"/>
              <a:ea typeface="游ゴシック" panose="020B0400000000000000" pitchFamily="50" charset="-128"/>
              <a:cs typeface="Arial"/>
              <a:sym typeface="Arial"/>
            </a:endParaRPr>
          </a:p>
        </p:txBody>
      </p:sp>
      <p:sp>
        <p:nvSpPr>
          <p:cNvPr id="548" name="テキスト ボックス 547">
            <a:extLst>
              <a:ext uri="{FF2B5EF4-FFF2-40B4-BE49-F238E27FC236}">
                <a16:creationId xmlns:a16="http://schemas.microsoft.com/office/drawing/2014/main" id="{627BC127-B67B-A262-BAF4-8C3600145044}"/>
              </a:ext>
            </a:extLst>
          </p:cNvPr>
          <p:cNvSpPr txBox="1"/>
          <p:nvPr/>
        </p:nvSpPr>
        <p:spPr>
          <a:xfrm>
            <a:off x="4112482" y="2812062"/>
            <a:ext cx="104632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16" name="Google Shape;273;p24">
            <a:extLst>
              <a:ext uri="{FF2B5EF4-FFF2-40B4-BE49-F238E27FC236}">
                <a16:creationId xmlns:a16="http://schemas.microsoft.com/office/drawing/2014/main" id="{0BC5A01A-7410-5E5A-C906-6E88FA1A73EE}"/>
              </a:ext>
            </a:extLst>
          </p:cNvPr>
          <p:cNvSpPr/>
          <p:nvPr/>
        </p:nvSpPr>
        <p:spPr>
          <a:xfrm>
            <a:off x="4080717"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19" name="テキスト ボックス 18">
            <a:extLst>
              <a:ext uri="{FF2B5EF4-FFF2-40B4-BE49-F238E27FC236}">
                <a16:creationId xmlns:a16="http://schemas.microsoft.com/office/drawing/2014/main" id="{5D2796E5-98D1-9BEE-6C7E-591ACAEE4603}"/>
              </a:ext>
            </a:extLst>
          </p:cNvPr>
          <p:cNvSpPr txBox="1"/>
          <p:nvPr/>
        </p:nvSpPr>
        <p:spPr>
          <a:xfrm>
            <a:off x="4140073" y="3514867"/>
            <a:ext cx="991141"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550" name="Google Shape;273;p24">
            <a:extLst>
              <a:ext uri="{FF2B5EF4-FFF2-40B4-BE49-F238E27FC236}">
                <a16:creationId xmlns:a16="http://schemas.microsoft.com/office/drawing/2014/main" id="{49421EBB-C2EE-B246-6ADF-EB9E60E75DB9}"/>
              </a:ext>
            </a:extLst>
          </p:cNvPr>
          <p:cNvSpPr/>
          <p:nvPr/>
        </p:nvSpPr>
        <p:spPr>
          <a:xfrm>
            <a:off x="4080717"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800" kern="0">
              <a:latin typeface="游ゴシック" panose="020B0400000000000000" pitchFamily="50" charset="-128"/>
              <a:ea typeface="游ゴシック" panose="020B0400000000000000" pitchFamily="50" charset="-128"/>
              <a:cs typeface="Arial"/>
              <a:sym typeface="Arial"/>
            </a:endParaRPr>
          </a:p>
        </p:txBody>
      </p:sp>
      <p:sp>
        <p:nvSpPr>
          <p:cNvPr id="552" name="テキスト ボックス 551">
            <a:extLst>
              <a:ext uri="{FF2B5EF4-FFF2-40B4-BE49-F238E27FC236}">
                <a16:creationId xmlns:a16="http://schemas.microsoft.com/office/drawing/2014/main" id="{BE16D4DA-9986-7C96-2CD5-2E516012854E}"/>
              </a:ext>
            </a:extLst>
          </p:cNvPr>
          <p:cNvSpPr txBox="1"/>
          <p:nvPr/>
        </p:nvSpPr>
        <p:spPr>
          <a:xfrm>
            <a:off x="4102516" y="4255758"/>
            <a:ext cx="106625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556" name="Google Shape;273;p24">
            <a:extLst>
              <a:ext uri="{FF2B5EF4-FFF2-40B4-BE49-F238E27FC236}">
                <a16:creationId xmlns:a16="http://schemas.microsoft.com/office/drawing/2014/main" id="{4E4F4C73-6929-D331-AE97-019F86B0F706}"/>
              </a:ext>
            </a:extLst>
          </p:cNvPr>
          <p:cNvSpPr/>
          <p:nvPr/>
        </p:nvSpPr>
        <p:spPr>
          <a:xfrm>
            <a:off x="4080717"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58" name="テキスト ボックス 557">
            <a:extLst>
              <a:ext uri="{FF2B5EF4-FFF2-40B4-BE49-F238E27FC236}">
                <a16:creationId xmlns:a16="http://schemas.microsoft.com/office/drawing/2014/main" id="{43C989F7-7EAB-AA54-36CE-DD89610D2197}"/>
              </a:ext>
            </a:extLst>
          </p:cNvPr>
          <p:cNvSpPr txBox="1"/>
          <p:nvPr/>
        </p:nvSpPr>
        <p:spPr>
          <a:xfrm>
            <a:off x="4102517" y="5000643"/>
            <a:ext cx="106625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488" name="Google Shape;273;p24">
            <a:extLst>
              <a:ext uri="{FF2B5EF4-FFF2-40B4-BE49-F238E27FC236}">
                <a16:creationId xmlns:a16="http://schemas.microsoft.com/office/drawing/2014/main" id="{2885039E-D505-E197-344E-B87DB9D18B27}"/>
              </a:ext>
            </a:extLst>
          </p:cNvPr>
          <p:cNvSpPr/>
          <p:nvPr/>
        </p:nvSpPr>
        <p:spPr>
          <a:xfrm>
            <a:off x="4089349"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3" name="テキスト ボックス 492">
            <a:extLst>
              <a:ext uri="{FF2B5EF4-FFF2-40B4-BE49-F238E27FC236}">
                <a16:creationId xmlns:a16="http://schemas.microsoft.com/office/drawing/2014/main" id="{296213B4-9388-405D-3455-B691DB863D43}"/>
              </a:ext>
            </a:extLst>
          </p:cNvPr>
          <p:cNvSpPr txBox="1"/>
          <p:nvPr/>
        </p:nvSpPr>
        <p:spPr>
          <a:xfrm>
            <a:off x="4111150" y="5732467"/>
            <a:ext cx="106625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grpSp>
        <p:nvGrpSpPr>
          <p:cNvPr id="544" name="グループ化 543">
            <a:extLst>
              <a:ext uri="{FF2B5EF4-FFF2-40B4-BE49-F238E27FC236}">
                <a16:creationId xmlns:a16="http://schemas.microsoft.com/office/drawing/2014/main" id="{C4FB5B03-E513-A9FD-F9B2-2FEFFB493341}"/>
              </a:ext>
            </a:extLst>
          </p:cNvPr>
          <p:cNvGrpSpPr/>
          <p:nvPr/>
        </p:nvGrpSpPr>
        <p:grpSpPr>
          <a:xfrm>
            <a:off x="5269570" y="2261663"/>
            <a:ext cx="935399" cy="3858344"/>
            <a:chOff x="3624077" y="2257443"/>
            <a:chExt cx="1129934" cy="3858344"/>
          </a:xfrm>
        </p:grpSpPr>
        <p:sp>
          <p:nvSpPr>
            <p:cNvPr id="484" name="Google Shape;516;p32">
              <a:extLst>
                <a:ext uri="{FF2B5EF4-FFF2-40B4-BE49-F238E27FC236}">
                  <a16:creationId xmlns:a16="http://schemas.microsoft.com/office/drawing/2014/main" id="{C58455ED-079E-E95B-5DA9-F800FA626E27}"/>
                </a:ext>
              </a:extLst>
            </p:cNvPr>
            <p:cNvSpPr txBox="1"/>
            <p:nvPr/>
          </p:nvSpPr>
          <p:spPr>
            <a:xfrm>
              <a:off x="3624077" y="2257443"/>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回答集計表</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485" name="Google Shape;273;p24">
              <a:extLst>
                <a:ext uri="{FF2B5EF4-FFF2-40B4-BE49-F238E27FC236}">
                  <a16:creationId xmlns:a16="http://schemas.microsoft.com/office/drawing/2014/main" id="{BF3F84BE-08F3-9F74-19DC-49B0D09400F1}"/>
                </a:ext>
              </a:extLst>
            </p:cNvPr>
            <p:cNvSpPr/>
            <p:nvPr/>
          </p:nvSpPr>
          <p:spPr>
            <a:xfrm>
              <a:off x="3635526" y="2674962"/>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6" name="テキスト ボックス 485">
              <a:extLst>
                <a:ext uri="{FF2B5EF4-FFF2-40B4-BE49-F238E27FC236}">
                  <a16:creationId xmlns:a16="http://schemas.microsoft.com/office/drawing/2014/main" id="{794B7282-6709-5B35-27A2-4F7D1EE9B23C}"/>
                </a:ext>
              </a:extLst>
            </p:cNvPr>
            <p:cNvSpPr txBox="1"/>
            <p:nvPr/>
          </p:nvSpPr>
          <p:spPr>
            <a:xfrm>
              <a:off x="4034242" y="2781284"/>
              <a:ext cx="312423" cy="276999"/>
            </a:xfrm>
            <a:prstGeom prst="rect">
              <a:avLst/>
            </a:prstGeom>
            <a:solidFill>
              <a:srgbClr val="F2E6DA"/>
            </a:solidFill>
            <a:ln>
              <a:noFill/>
            </a:ln>
          </p:spPr>
          <p:txBody>
            <a:bodyPr wrap="non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491" name="Google Shape;273;p24">
              <a:extLst>
                <a:ext uri="{FF2B5EF4-FFF2-40B4-BE49-F238E27FC236}">
                  <a16:creationId xmlns:a16="http://schemas.microsoft.com/office/drawing/2014/main" id="{FC1022AB-E3D6-C855-0003-105861F71466}"/>
                </a:ext>
              </a:extLst>
            </p:cNvPr>
            <p:cNvSpPr/>
            <p:nvPr/>
          </p:nvSpPr>
          <p:spPr>
            <a:xfrm>
              <a:off x="3635526"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2" name="テキスト ボックス 491">
              <a:extLst>
                <a:ext uri="{FF2B5EF4-FFF2-40B4-BE49-F238E27FC236}">
                  <a16:creationId xmlns:a16="http://schemas.microsoft.com/office/drawing/2014/main" id="{DC9D569E-F7E3-0E31-7937-7701BF97C6E2}"/>
                </a:ext>
              </a:extLst>
            </p:cNvPr>
            <p:cNvSpPr txBox="1"/>
            <p:nvPr/>
          </p:nvSpPr>
          <p:spPr>
            <a:xfrm>
              <a:off x="3812187" y="3484089"/>
              <a:ext cx="756531"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78" name="Google Shape;273;p24">
              <a:extLst>
                <a:ext uri="{FF2B5EF4-FFF2-40B4-BE49-F238E27FC236}">
                  <a16:creationId xmlns:a16="http://schemas.microsoft.com/office/drawing/2014/main" id="{B423BB4C-2DB1-4067-D243-C1992A119D5F}"/>
                </a:ext>
              </a:extLst>
            </p:cNvPr>
            <p:cNvSpPr/>
            <p:nvPr/>
          </p:nvSpPr>
          <p:spPr>
            <a:xfrm>
              <a:off x="3635526"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79" name="テキスト ボックス 578">
              <a:extLst>
                <a:ext uri="{FF2B5EF4-FFF2-40B4-BE49-F238E27FC236}">
                  <a16:creationId xmlns:a16="http://schemas.microsoft.com/office/drawing/2014/main" id="{F185C359-A2AC-3046-72E0-04B6E534B21C}"/>
                </a:ext>
              </a:extLst>
            </p:cNvPr>
            <p:cNvSpPr txBox="1"/>
            <p:nvPr/>
          </p:nvSpPr>
          <p:spPr>
            <a:xfrm>
              <a:off x="3812187" y="4224980"/>
              <a:ext cx="756530"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489" name="Google Shape;273;p24">
              <a:extLst>
                <a:ext uri="{FF2B5EF4-FFF2-40B4-BE49-F238E27FC236}">
                  <a16:creationId xmlns:a16="http://schemas.microsoft.com/office/drawing/2014/main" id="{E97E0FFB-E5BF-126D-0180-E3DA062A45F6}"/>
                </a:ext>
              </a:extLst>
            </p:cNvPr>
            <p:cNvSpPr/>
            <p:nvPr/>
          </p:nvSpPr>
          <p:spPr>
            <a:xfrm>
              <a:off x="3635526"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0" name="テキスト ボックス 489">
              <a:extLst>
                <a:ext uri="{FF2B5EF4-FFF2-40B4-BE49-F238E27FC236}">
                  <a16:creationId xmlns:a16="http://schemas.microsoft.com/office/drawing/2014/main" id="{052A51D0-F34F-56F3-03DD-01ACC4FF44D0}"/>
                </a:ext>
              </a:extLst>
            </p:cNvPr>
            <p:cNvSpPr txBox="1"/>
            <p:nvPr/>
          </p:nvSpPr>
          <p:spPr>
            <a:xfrm>
              <a:off x="3812187" y="4969865"/>
              <a:ext cx="756530"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498" name="Google Shape;273;p24">
              <a:extLst>
                <a:ext uri="{FF2B5EF4-FFF2-40B4-BE49-F238E27FC236}">
                  <a16:creationId xmlns:a16="http://schemas.microsoft.com/office/drawing/2014/main" id="{0A1A735A-0B59-CFC3-1E2A-E4D52BEE1FA7}"/>
                </a:ext>
              </a:extLst>
            </p:cNvPr>
            <p:cNvSpPr/>
            <p:nvPr/>
          </p:nvSpPr>
          <p:spPr>
            <a:xfrm>
              <a:off x="3644158"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9" name="テキスト ボックス 498">
              <a:extLst>
                <a:ext uri="{FF2B5EF4-FFF2-40B4-BE49-F238E27FC236}">
                  <a16:creationId xmlns:a16="http://schemas.microsoft.com/office/drawing/2014/main" id="{20FB433D-8B27-D507-65AA-1556479B9DD7}"/>
                </a:ext>
              </a:extLst>
            </p:cNvPr>
            <p:cNvSpPr txBox="1"/>
            <p:nvPr/>
          </p:nvSpPr>
          <p:spPr>
            <a:xfrm>
              <a:off x="3820819" y="5701689"/>
              <a:ext cx="756530"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grpSp>
      <p:grpSp>
        <p:nvGrpSpPr>
          <p:cNvPr id="563" name="グループ化 562">
            <a:extLst>
              <a:ext uri="{FF2B5EF4-FFF2-40B4-BE49-F238E27FC236}">
                <a16:creationId xmlns:a16="http://schemas.microsoft.com/office/drawing/2014/main" id="{94FB6108-1FE1-CE24-232E-E7A234F8438B}"/>
              </a:ext>
            </a:extLst>
          </p:cNvPr>
          <p:cNvGrpSpPr/>
          <p:nvPr/>
        </p:nvGrpSpPr>
        <p:grpSpPr>
          <a:xfrm>
            <a:off x="6095445" y="2261663"/>
            <a:ext cx="1202139" cy="3858344"/>
            <a:chOff x="4686936" y="2257443"/>
            <a:chExt cx="1324130" cy="3858344"/>
          </a:xfrm>
        </p:grpSpPr>
        <p:sp>
          <p:nvSpPr>
            <p:cNvPr id="505" name="Google Shape;273;p24">
              <a:extLst>
                <a:ext uri="{FF2B5EF4-FFF2-40B4-BE49-F238E27FC236}">
                  <a16:creationId xmlns:a16="http://schemas.microsoft.com/office/drawing/2014/main" id="{DEF4942E-7F76-AB4D-2FA7-2FB1B4DC4C66}"/>
                </a:ext>
              </a:extLst>
            </p:cNvPr>
            <p:cNvSpPr/>
            <p:nvPr/>
          </p:nvSpPr>
          <p:spPr>
            <a:xfrm>
              <a:off x="4907075" y="5595367"/>
              <a:ext cx="1012012"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4" name="Google Shape;516;p32">
              <a:extLst>
                <a:ext uri="{FF2B5EF4-FFF2-40B4-BE49-F238E27FC236}">
                  <a16:creationId xmlns:a16="http://schemas.microsoft.com/office/drawing/2014/main" id="{1CC1C7B4-8CA9-FF69-C9CB-A6AAAE7CDF41}"/>
                </a:ext>
              </a:extLst>
            </p:cNvPr>
            <p:cNvSpPr txBox="1"/>
            <p:nvPr/>
          </p:nvSpPr>
          <p:spPr>
            <a:xfrm>
              <a:off x="4686936" y="2257443"/>
              <a:ext cx="132413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レポートスライド</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495" name="Google Shape;273;p24">
              <a:extLst>
                <a:ext uri="{FF2B5EF4-FFF2-40B4-BE49-F238E27FC236}">
                  <a16:creationId xmlns:a16="http://schemas.microsoft.com/office/drawing/2014/main" id="{AB6CA17F-7D91-8CD2-782E-7D8710978CD7}"/>
                </a:ext>
              </a:extLst>
            </p:cNvPr>
            <p:cNvSpPr/>
            <p:nvPr/>
          </p:nvSpPr>
          <p:spPr>
            <a:xfrm>
              <a:off x="4887811" y="2674962"/>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93" name="テキスト ボックス 592">
              <a:extLst>
                <a:ext uri="{FF2B5EF4-FFF2-40B4-BE49-F238E27FC236}">
                  <a16:creationId xmlns:a16="http://schemas.microsoft.com/office/drawing/2014/main" id="{76BDCCEC-1101-408C-9E6A-A6B330D776E3}"/>
                </a:ext>
              </a:extLst>
            </p:cNvPr>
            <p:cNvSpPr txBox="1"/>
            <p:nvPr/>
          </p:nvSpPr>
          <p:spPr>
            <a:xfrm>
              <a:off x="5259437" y="2781284"/>
              <a:ext cx="291197" cy="276999"/>
            </a:xfrm>
            <a:prstGeom prst="rect">
              <a:avLst/>
            </a:prstGeom>
            <a:solidFill>
              <a:srgbClr val="F2E6DA"/>
            </a:solidFill>
            <a:ln>
              <a:noFill/>
            </a:ln>
          </p:spPr>
          <p:txBody>
            <a:bodyPr wrap="non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4" name="Google Shape;273;p24">
              <a:extLst>
                <a:ext uri="{FF2B5EF4-FFF2-40B4-BE49-F238E27FC236}">
                  <a16:creationId xmlns:a16="http://schemas.microsoft.com/office/drawing/2014/main" id="{238BA958-B688-9551-D417-95BADD7119C7}"/>
                </a:ext>
              </a:extLst>
            </p:cNvPr>
            <p:cNvSpPr/>
            <p:nvPr/>
          </p:nvSpPr>
          <p:spPr>
            <a:xfrm>
              <a:off x="4887811" y="3377767"/>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95" name="テキスト ボックス 594">
              <a:extLst>
                <a:ext uri="{FF2B5EF4-FFF2-40B4-BE49-F238E27FC236}">
                  <a16:creationId xmlns:a16="http://schemas.microsoft.com/office/drawing/2014/main" id="{DA27E31A-2A83-3EEA-448D-003C02A6F11E}"/>
                </a:ext>
              </a:extLst>
            </p:cNvPr>
            <p:cNvSpPr txBox="1"/>
            <p:nvPr/>
          </p:nvSpPr>
          <p:spPr>
            <a:xfrm>
              <a:off x="5259437" y="3484089"/>
              <a:ext cx="291197" cy="276999"/>
            </a:xfrm>
            <a:prstGeom prst="rect">
              <a:avLst/>
            </a:prstGeom>
            <a:solidFill>
              <a:srgbClr val="F2E6DA"/>
            </a:solidFill>
            <a:ln>
              <a:noFill/>
            </a:ln>
          </p:spPr>
          <p:txBody>
            <a:bodyPr wrap="non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0" name="Google Shape;273;p24">
              <a:extLst>
                <a:ext uri="{FF2B5EF4-FFF2-40B4-BE49-F238E27FC236}">
                  <a16:creationId xmlns:a16="http://schemas.microsoft.com/office/drawing/2014/main" id="{A7B9D7E4-0B27-0AE5-D985-5C2650EA44CC}"/>
                </a:ext>
              </a:extLst>
            </p:cNvPr>
            <p:cNvSpPr/>
            <p:nvPr/>
          </p:nvSpPr>
          <p:spPr>
            <a:xfrm>
              <a:off x="4887811" y="4118658"/>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01" name="テキスト ボックス 500">
              <a:extLst>
                <a:ext uri="{FF2B5EF4-FFF2-40B4-BE49-F238E27FC236}">
                  <a16:creationId xmlns:a16="http://schemas.microsoft.com/office/drawing/2014/main" id="{91984106-C6A8-57CE-D829-58E4B8B2DE50}"/>
                </a:ext>
              </a:extLst>
            </p:cNvPr>
            <p:cNvSpPr txBox="1"/>
            <p:nvPr/>
          </p:nvSpPr>
          <p:spPr>
            <a:xfrm>
              <a:off x="5280473" y="4224980"/>
              <a:ext cx="249127"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2" name="Google Shape;273;p24">
              <a:extLst>
                <a:ext uri="{FF2B5EF4-FFF2-40B4-BE49-F238E27FC236}">
                  <a16:creationId xmlns:a16="http://schemas.microsoft.com/office/drawing/2014/main" id="{2185D32D-E8BC-291A-7468-292FCE1A1B80}"/>
                </a:ext>
              </a:extLst>
            </p:cNvPr>
            <p:cNvSpPr/>
            <p:nvPr/>
          </p:nvSpPr>
          <p:spPr>
            <a:xfrm>
              <a:off x="4887811" y="4863543"/>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03" name="テキスト ボックス 502">
              <a:extLst>
                <a:ext uri="{FF2B5EF4-FFF2-40B4-BE49-F238E27FC236}">
                  <a16:creationId xmlns:a16="http://schemas.microsoft.com/office/drawing/2014/main" id="{C82E0523-19B3-78D5-0E1B-F00598769B38}"/>
                </a:ext>
              </a:extLst>
            </p:cNvPr>
            <p:cNvSpPr txBox="1"/>
            <p:nvPr/>
          </p:nvSpPr>
          <p:spPr>
            <a:xfrm>
              <a:off x="5280473" y="4969865"/>
              <a:ext cx="249127"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6" name="テキスト ボックス 505">
              <a:extLst>
                <a:ext uri="{FF2B5EF4-FFF2-40B4-BE49-F238E27FC236}">
                  <a16:creationId xmlns:a16="http://schemas.microsoft.com/office/drawing/2014/main" id="{36DF9A38-C034-9C68-93A1-E3C6FAED2D6B}"/>
                </a:ext>
              </a:extLst>
            </p:cNvPr>
            <p:cNvSpPr txBox="1"/>
            <p:nvPr/>
          </p:nvSpPr>
          <p:spPr>
            <a:xfrm>
              <a:off x="5288518" y="5701689"/>
              <a:ext cx="249127"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grpSp>
      <p:sp>
        <p:nvSpPr>
          <p:cNvPr id="560" name="Google Shape;442;p31">
            <a:extLst>
              <a:ext uri="{FF2B5EF4-FFF2-40B4-BE49-F238E27FC236}">
                <a16:creationId xmlns:a16="http://schemas.microsoft.com/office/drawing/2014/main" id="{A8BC2C2B-9154-AFE3-07E7-51A0C1C65499}"/>
              </a:ext>
            </a:extLst>
          </p:cNvPr>
          <p:cNvSpPr/>
          <p:nvPr/>
        </p:nvSpPr>
        <p:spPr>
          <a:xfrm>
            <a:off x="5294238" y="1964001"/>
            <a:ext cx="1937083"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回答集計レポート</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grpSp>
        <p:nvGrpSpPr>
          <p:cNvPr id="571" name="グループ化 570">
            <a:extLst>
              <a:ext uri="{FF2B5EF4-FFF2-40B4-BE49-F238E27FC236}">
                <a16:creationId xmlns:a16="http://schemas.microsoft.com/office/drawing/2014/main" id="{227F40AC-EC31-CE8A-48D7-376B6B4259DC}"/>
              </a:ext>
            </a:extLst>
          </p:cNvPr>
          <p:cNvGrpSpPr/>
          <p:nvPr/>
        </p:nvGrpSpPr>
        <p:grpSpPr>
          <a:xfrm>
            <a:off x="7276065" y="1964001"/>
            <a:ext cx="2363905" cy="4151786"/>
            <a:chOff x="7257371" y="1964001"/>
            <a:chExt cx="2363905" cy="4151786"/>
          </a:xfrm>
        </p:grpSpPr>
        <p:sp>
          <p:nvSpPr>
            <p:cNvPr id="24" name="Google Shape;516;p32">
              <a:extLst>
                <a:ext uri="{FF2B5EF4-FFF2-40B4-BE49-F238E27FC236}">
                  <a16:creationId xmlns:a16="http://schemas.microsoft.com/office/drawing/2014/main" id="{01437C84-7174-4450-A440-8D0F708760FA}"/>
                </a:ext>
              </a:extLst>
            </p:cNvPr>
            <p:cNvSpPr txBox="1"/>
            <p:nvPr/>
          </p:nvSpPr>
          <p:spPr>
            <a:xfrm>
              <a:off x="8470246" y="2181430"/>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アンケートへの集客・配信</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25" name="Google Shape;273;p24">
              <a:extLst>
                <a:ext uri="{FF2B5EF4-FFF2-40B4-BE49-F238E27FC236}">
                  <a16:creationId xmlns:a16="http://schemas.microsoft.com/office/drawing/2014/main" id="{C72F8719-D3F1-742A-BF4F-3987AE166690}"/>
                </a:ext>
              </a:extLst>
            </p:cNvPr>
            <p:cNvSpPr/>
            <p:nvPr/>
          </p:nvSpPr>
          <p:spPr>
            <a:xfrm>
              <a:off x="8502790"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28" name="テキスト ボックス 27">
              <a:extLst>
                <a:ext uri="{FF2B5EF4-FFF2-40B4-BE49-F238E27FC236}">
                  <a16:creationId xmlns:a16="http://schemas.microsoft.com/office/drawing/2014/main" id="{7AD39C8C-F0B9-56B4-C45E-75F3F40D409B}"/>
                </a:ext>
              </a:extLst>
            </p:cNvPr>
            <p:cNvSpPr txBox="1"/>
            <p:nvPr/>
          </p:nvSpPr>
          <p:spPr>
            <a:xfrm>
              <a:off x="8901506" y="2781284"/>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481" name="Google Shape;273;p24">
              <a:extLst>
                <a:ext uri="{FF2B5EF4-FFF2-40B4-BE49-F238E27FC236}">
                  <a16:creationId xmlns:a16="http://schemas.microsoft.com/office/drawing/2014/main" id="{6DFE687F-317B-CF7F-8AF3-ECDBE65FE59C}"/>
                </a:ext>
              </a:extLst>
            </p:cNvPr>
            <p:cNvSpPr/>
            <p:nvPr/>
          </p:nvSpPr>
          <p:spPr>
            <a:xfrm>
              <a:off x="8502790"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2" name="テキスト ボックス 481">
              <a:extLst>
                <a:ext uri="{FF2B5EF4-FFF2-40B4-BE49-F238E27FC236}">
                  <a16:creationId xmlns:a16="http://schemas.microsoft.com/office/drawing/2014/main" id="{02AC06AE-961E-C97C-7D43-12A27E356E73}"/>
                </a:ext>
              </a:extLst>
            </p:cNvPr>
            <p:cNvSpPr txBox="1"/>
            <p:nvPr/>
          </p:nvSpPr>
          <p:spPr>
            <a:xfrm>
              <a:off x="8639514" y="3484089"/>
              <a:ext cx="836409"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　　</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29" name="Google Shape;273;p24">
              <a:extLst>
                <a:ext uri="{FF2B5EF4-FFF2-40B4-BE49-F238E27FC236}">
                  <a16:creationId xmlns:a16="http://schemas.microsoft.com/office/drawing/2014/main" id="{6BC954FE-13EB-F141-DD28-29E704927817}"/>
                </a:ext>
              </a:extLst>
            </p:cNvPr>
            <p:cNvSpPr/>
            <p:nvPr/>
          </p:nvSpPr>
          <p:spPr>
            <a:xfrm>
              <a:off x="8502790"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30" name="テキスト ボックス 29">
              <a:extLst>
                <a:ext uri="{FF2B5EF4-FFF2-40B4-BE49-F238E27FC236}">
                  <a16:creationId xmlns:a16="http://schemas.microsoft.com/office/drawing/2014/main" id="{0340C1D6-B4F8-0475-9E33-E57BD7A231F9}"/>
                </a:ext>
              </a:extLst>
            </p:cNvPr>
            <p:cNvSpPr txBox="1"/>
            <p:nvPr/>
          </p:nvSpPr>
          <p:spPr>
            <a:xfrm>
              <a:off x="8646355" y="4224980"/>
              <a:ext cx="822728"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31" name="Google Shape;273;p24">
              <a:extLst>
                <a:ext uri="{FF2B5EF4-FFF2-40B4-BE49-F238E27FC236}">
                  <a16:creationId xmlns:a16="http://schemas.microsoft.com/office/drawing/2014/main" id="{95F82ABA-A0E9-B487-AA7F-E58939B84DA1}"/>
                </a:ext>
              </a:extLst>
            </p:cNvPr>
            <p:cNvSpPr/>
            <p:nvPr/>
          </p:nvSpPr>
          <p:spPr>
            <a:xfrm>
              <a:off x="8502790"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0" name="テキスト ボックス 479">
              <a:extLst>
                <a:ext uri="{FF2B5EF4-FFF2-40B4-BE49-F238E27FC236}">
                  <a16:creationId xmlns:a16="http://schemas.microsoft.com/office/drawing/2014/main" id="{850E4D70-41BD-3387-EFE9-0547267E880E}"/>
                </a:ext>
              </a:extLst>
            </p:cNvPr>
            <p:cNvSpPr txBox="1"/>
            <p:nvPr/>
          </p:nvSpPr>
          <p:spPr>
            <a:xfrm>
              <a:off x="8646355" y="4969865"/>
              <a:ext cx="822728"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26" name="Google Shape;273;p24">
              <a:extLst>
                <a:ext uri="{FF2B5EF4-FFF2-40B4-BE49-F238E27FC236}">
                  <a16:creationId xmlns:a16="http://schemas.microsoft.com/office/drawing/2014/main" id="{9CBAFE99-BC39-A3B3-B8FA-47749032D872}"/>
                </a:ext>
              </a:extLst>
            </p:cNvPr>
            <p:cNvSpPr/>
            <p:nvPr/>
          </p:nvSpPr>
          <p:spPr>
            <a:xfrm>
              <a:off x="8511423"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27" name="テキスト ボックス 26">
              <a:extLst>
                <a:ext uri="{FF2B5EF4-FFF2-40B4-BE49-F238E27FC236}">
                  <a16:creationId xmlns:a16="http://schemas.microsoft.com/office/drawing/2014/main" id="{81D9A1A2-1CF5-3079-F2DB-3E81EE85BD66}"/>
                </a:ext>
              </a:extLst>
            </p:cNvPr>
            <p:cNvSpPr txBox="1"/>
            <p:nvPr/>
          </p:nvSpPr>
          <p:spPr>
            <a:xfrm>
              <a:off x="8654987" y="5701689"/>
              <a:ext cx="822728"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9" name="Google Shape;516;p32">
              <a:extLst>
                <a:ext uri="{FF2B5EF4-FFF2-40B4-BE49-F238E27FC236}">
                  <a16:creationId xmlns:a16="http://schemas.microsoft.com/office/drawing/2014/main" id="{0F5B817C-7242-60D8-5AE8-4ED6BAD2C334}"/>
                </a:ext>
              </a:extLst>
            </p:cNvPr>
            <p:cNvSpPr txBox="1"/>
            <p:nvPr/>
          </p:nvSpPr>
          <p:spPr>
            <a:xfrm>
              <a:off x="7257371" y="2261170"/>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件数保証</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510" name="Google Shape;273;p24">
              <a:extLst>
                <a:ext uri="{FF2B5EF4-FFF2-40B4-BE49-F238E27FC236}">
                  <a16:creationId xmlns:a16="http://schemas.microsoft.com/office/drawing/2014/main" id="{560ED5AB-E871-6C40-055D-48E4C97ABA0F}"/>
                </a:ext>
              </a:extLst>
            </p:cNvPr>
            <p:cNvSpPr/>
            <p:nvPr/>
          </p:nvSpPr>
          <p:spPr>
            <a:xfrm>
              <a:off x="7284124"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511" name="テキスト ボックス 510">
              <a:extLst>
                <a:ext uri="{FF2B5EF4-FFF2-40B4-BE49-F238E27FC236}">
                  <a16:creationId xmlns:a16="http://schemas.microsoft.com/office/drawing/2014/main" id="{80582870-5DBB-9967-4261-C0C7C16160FC}"/>
                </a:ext>
              </a:extLst>
            </p:cNvPr>
            <p:cNvSpPr txBox="1"/>
            <p:nvPr/>
          </p:nvSpPr>
          <p:spPr>
            <a:xfrm>
              <a:off x="7462421" y="2781284"/>
              <a:ext cx="753261" cy="276999"/>
            </a:xfrm>
            <a:prstGeom prst="rect">
              <a:avLst/>
            </a:prstGeom>
            <a:noFill/>
            <a:ln>
              <a:noFill/>
            </a:ln>
          </p:spPr>
          <p:txBody>
            <a:bodyPr wrap="squar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516" name="Google Shape;273;p24">
              <a:extLst>
                <a:ext uri="{FF2B5EF4-FFF2-40B4-BE49-F238E27FC236}">
                  <a16:creationId xmlns:a16="http://schemas.microsoft.com/office/drawing/2014/main" id="{B89351C0-245E-D5B8-1B26-1562D9E52169}"/>
                </a:ext>
              </a:extLst>
            </p:cNvPr>
            <p:cNvSpPr/>
            <p:nvPr/>
          </p:nvSpPr>
          <p:spPr>
            <a:xfrm>
              <a:off x="7284124"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17" name="テキスト ボックス 516">
              <a:extLst>
                <a:ext uri="{FF2B5EF4-FFF2-40B4-BE49-F238E27FC236}">
                  <a16:creationId xmlns:a16="http://schemas.microsoft.com/office/drawing/2014/main" id="{F2F12D35-948A-B4FF-A86D-24134EA19937}"/>
                </a:ext>
              </a:extLst>
            </p:cNvPr>
            <p:cNvSpPr txBox="1"/>
            <p:nvPr/>
          </p:nvSpPr>
          <p:spPr>
            <a:xfrm>
              <a:off x="7349560" y="3453311"/>
              <a:ext cx="948527" cy="461665"/>
            </a:xfrm>
            <a:prstGeom prst="rect">
              <a:avLst/>
            </a:prstGeom>
            <a:noFill/>
            <a:ln>
              <a:noFill/>
            </a:ln>
          </p:spPr>
          <p:txBody>
            <a:bodyPr wrap="square" rtlCol="0">
              <a:spAutoFit/>
            </a:bodyPr>
            <a:lstStyle/>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接触：非保証</a:t>
              </a:r>
              <a:endParaRPr kumimoji="0" lang="en-US" altLang="ja-JP" sz="8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非接触：</a:t>
              </a:r>
              <a:r>
                <a:rPr kumimoji="0" lang="en-US" altLang="ja-JP" sz="800" b="1" kern="0">
                  <a:latin typeface="游ゴシック" panose="020B0400000000000000" pitchFamily="50" charset="-128"/>
                  <a:ea typeface="游ゴシック" panose="020B0400000000000000" pitchFamily="50" charset="-128"/>
                  <a:cs typeface="Arial"/>
                  <a:sym typeface="Arial"/>
                </a:rPr>
                <a:t>100</a:t>
              </a:r>
              <a:r>
                <a:rPr kumimoji="0" lang="ja-JP" altLang="en-US" sz="800" b="1" kern="0">
                  <a:latin typeface="游ゴシック" panose="020B0400000000000000" pitchFamily="50" charset="-128"/>
                  <a:ea typeface="游ゴシック" panose="020B0400000000000000" pitchFamily="50" charset="-128"/>
                  <a:cs typeface="Arial"/>
                  <a:sym typeface="Arial"/>
                </a:rPr>
                <a:t>件～想定</a:t>
              </a:r>
              <a:endParaRPr kumimoji="0" lang="en-US" altLang="ja-JP" sz="800" b="1" kern="0">
                <a:latin typeface="游ゴシック" panose="020B0400000000000000" pitchFamily="50" charset="-128"/>
                <a:ea typeface="游ゴシック" panose="020B0400000000000000" pitchFamily="50" charset="-128"/>
                <a:cs typeface="Arial"/>
                <a:sym typeface="Arial"/>
              </a:endParaRPr>
            </a:p>
          </p:txBody>
        </p:sp>
        <p:sp>
          <p:nvSpPr>
            <p:cNvPr id="512" name="Google Shape;273;p24">
              <a:extLst>
                <a:ext uri="{FF2B5EF4-FFF2-40B4-BE49-F238E27FC236}">
                  <a16:creationId xmlns:a16="http://schemas.microsoft.com/office/drawing/2014/main" id="{7342B776-398B-2192-F87C-63162213E7AC}"/>
                </a:ext>
              </a:extLst>
            </p:cNvPr>
            <p:cNvSpPr/>
            <p:nvPr/>
          </p:nvSpPr>
          <p:spPr>
            <a:xfrm>
              <a:off x="7284124"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13" name="テキスト ボックス 512">
              <a:extLst>
                <a:ext uri="{FF2B5EF4-FFF2-40B4-BE49-F238E27FC236}">
                  <a16:creationId xmlns:a16="http://schemas.microsoft.com/office/drawing/2014/main" id="{2974B5C1-9B19-59F9-F294-ED6C4D2FB7C8}"/>
                </a:ext>
              </a:extLst>
            </p:cNvPr>
            <p:cNvSpPr txBox="1"/>
            <p:nvPr/>
          </p:nvSpPr>
          <p:spPr>
            <a:xfrm>
              <a:off x="7340927" y="4250596"/>
              <a:ext cx="996250" cy="253916"/>
            </a:xfrm>
            <a:prstGeom prst="rect">
              <a:avLst/>
            </a:prstGeom>
            <a:solidFill>
              <a:srgbClr val="F2E6DA"/>
            </a:solidFill>
            <a:ln>
              <a:noFill/>
            </a:ln>
          </p:spPr>
          <p:txBody>
            <a:bodyPr wrap="square" rtlCol="0">
              <a:spAutoFit/>
            </a:bodyPr>
            <a:lstStyle/>
            <a:p>
              <a:pPr algn="ctr" defTabSz="1219170">
                <a:buClr>
                  <a:srgbClr val="000000"/>
                </a:buClr>
              </a:pPr>
              <a:r>
                <a:rPr kumimoji="0" lang="en-US" altLang="ja-JP" sz="1050" b="1" kern="0">
                  <a:latin typeface="游ゴシック" panose="020B0400000000000000" pitchFamily="50" charset="-128"/>
                  <a:ea typeface="游ゴシック" panose="020B0400000000000000" pitchFamily="50" charset="-128"/>
                  <a:cs typeface="Arial"/>
                  <a:sym typeface="Arial"/>
                </a:rPr>
                <a:t>200</a:t>
              </a:r>
              <a:r>
                <a:rPr kumimoji="0" lang="ja-JP" altLang="en-US" sz="1050" b="1" kern="0">
                  <a:latin typeface="游ゴシック" panose="020B0400000000000000" pitchFamily="50" charset="-128"/>
                  <a:ea typeface="游ゴシック" panose="020B0400000000000000" pitchFamily="50" charset="-128"/>
                  <a:cs typeface="Arial"/>
                  <a:sym typeface="Arial"/>
                </a:rPr>
                <a:t>件～想定</a:t>
              </a:r>
              <a:endParaRPr kumimoji="0" lang="en-US" altLang="ja-JP" sz="1050" b="1" kern="0">
                <a:latin typeface="游ゴシック" panose="020B0400000000000000" pitchFamily="50" charset="-128"/>
                <a:ea typeface="游ゴシック" panose="020B0400000000000000" pitchFamily="50" charset="-128"/>
                <a:cs typeface="Arial"/>
                <a:sym typeface="Arial"/>
              </a:endParaRPr>
            </a:p>
          </p:txBody>
        </p:sp>
        <p:sp>
          <p:nvSpPr>
            <p:cNvPr id="514" name="Google Shape;273;p24">
              <a:extLst>
                <a:ext uri="{FF2B5EF4-FFF2-40B4-BE49-F238E27FC236}">
                  <a16:creationId xmlns:a16="http://schemas.microsoft.com/office/drawing/2014/main" id="{83F012C1-3CE8-7D16-D832-13658D26ED6F}"/>
                </a:ext>
              </a:extLst>
            </p:cNvPr>
            <p:cNvSpPr/>
            <p:nvPr/>
          </p:nvSpPr>
          <p:spPr>
            <a:xfrm>
              <a:off x="7284124"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15" name="テキスト ボックス 514">
              <a:extLst>
                <a:ext uri="{FF2B5EF4-FFF2-40B4-BE49-F238E27FC236}">
                  <a16:creationId xmlns:a16="http://schemas.microsoft.com/office/drawing/2014/main" id="{1B1C481E-572A-7F93-E12E-327D81359BC0}"/>
                </a:ext>
              </a:extLst>
            </p:cNvPr>
            <p:cNvSpPr txBox="1"/>
            <p:nvPr/>
          </p:nvSpPr>
          <p:spPr>
            <a:xfrm>
              <a:off x="7340928" y="4995481"/>
              <a:ext cx="996248" cy="253916"/>
            </a:xfrm>
            <a:prstGeom prst="rect">
              <a:avLst/>
            </a:prstGeom>
            <a:solidFill>
              <a:srgbClr val="F2E6DA"/>
            </a:solidFill>
            <a:ln>
              <a:noFill/>
            </a:ln>
          </p:spPr>
          <p:txBody>
            <a:bodyPr wrap="square" rtlCol="0">
              <a:spAutoFit/>
            </a:bodyPr>
            <a:lstStyle/>
            <a:p>
              <a:pPr algn="ctr" defTabSz="1219170">
                <a:buClr>
                  <a:srgbClr val="000000"/>
                </a:buClr>
              </a:pPr>
              <a:r>
                <a:rPr kumimoji="0" lang="en-US" altLang="ja-JP" sz="1050" b="1" kern="0">
                  <a:latin typeface="游ゴシック" panose="020B0400000000000000" pitchFamily="50" charset="-128"/>
                  <a:ea typeface="游ゴシック" panose="020B0400000000000000" pitchFamily="50" charset="-128"/>
                  <a:cs typeface="Arial"/>
                  <a:sym typeface="Arial"/>
                </a:rPr>
                <a:t>200</a:t>
              </a:r>
              <a:r>
                <a:rPr kumimoji="0" lang="ja-JP" altLang="en-US" sz="1050" b="1" kern="0">
                  <a:latin typeface="游ゴシック" panose="020B0400000000000000" pitchFamily="50" charset="-128"/>
                  <a:ea typeface="游ゴシック" panose="020B0400000000000000" pitchFamily="50" charset="-128"/>
                  <a:cs typeface="Arial"/>
                  <a:sym typeface="Arial"/>
                </a:rPr>
                <a:t>件～想定</a:t>
              </a:r>
              <a:endParaRPr kumimoji="0" lang="en-US" altLang="ja-JP" sz="1050" b="1" kern="0">
                <a:latin typeface="游ゴシック" panose="020B0400000000000000" pitchFamily="50" charset="-128"/>
                <a:ea typeface="游ゴシック" panose="020B0400000000000000" pitchFamily="50" charset="-128"/>
                <a:cs typeface="Arial"/>
                <a:sym typeface="Arial"/>
              </a:endParaRPr>
            </a:p>
          </p:txBody>
        </p:sp>
        <p:sp>
          <p:nvSpPr>
            <p:cNvPr id="483" name="Google Shape;273;p24">
              <a:extLst>
                <a:ext uri="{FF2B5EF4-FFF2-40B4-BE49-F238E27FC236}">
                  <a16:creationId xmlns:a16="http://schemas.microsoft.com/office/drawing/2014/main" id="{12DE5EC4-F464-AE7E-B271-4A7AEF5531FF}"/>
                </a:ext>
              </a:extLst>
            </p:cNvPr>
            <p:cNvSpPr/>
            <p:nvPr/>
          </p:nvSpPr>
          <p:spPr>
            <a:xfrm>
              <a:off x="7292756"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7" name="テキスト ボックス 486">
              <a:extLst>
                <a:ext uri="{FF2B5EF4-FFF2-40B4-BE49-F238E27FC236}">
                  <a16:creationId xmlns:a16="http://schemas.microsoft.com/office/drawing/2014/main" id="{F1FF8E04-DDC4-35B9-FE40-A3376E9B2FC6}"/>
                </a:ext>
              </a:extLst>
            </p:cNvPr>
            <p:cNvSpPr txBox="1"/>
            <p:nvPr/>
          </p:nvSpPr>
          <p:spPr>
            <a:xfrm>
              <a:off x="7349559" y="5634055"/>
              <a:ext cx="996248" cy="461665"/>
            </a:xfrm>
            <a:prstGeom prst="rect">
              <a:avLst/>
            </a:prstGeom>
            <a:noFill/>
            <a:ln>
              <a:noFill/>
            </a:ln>
          </p:spPr>
          <p:txBody>
            <a:bodyPr wrap="square" rtlCol="0">
              <a:spAutoFit/>
            </a:bodyPr>
            <a:lstStyle/>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接触：</a:t>
              </a:r>
              <a:r>
                <a:rPr kumimoji="0" lang="en-US" altLang="ja-JP" sz="800" b="1" kern="0">
                  <a:latin typeface="游ゴシック" panose="020B0400000000000000" pitchFamily="50" charset="-128"/>
                  <a:ea typeface="游ゴシック" panose="020B0400000000000000" pitchFamily="50" charset="-128"/>
                  <a:cs typeface="Arial"/>
                  <a:sym typeface="Arial"/>
                </a:rPr>
                <a:t>100</a:t>
              </a:r>
              <a:r>
                <a:rPr kumimoji="0" lang="ja-JP" altLang="en-US" sz="800" b="1" kern="0">
                  <a:latin typeface="游ゴシック" panose="020B0400000000000000" pitchFamily="50" charset="-128"/>
                  <a:ea typeface="游ゴシック" panose="020B0400000000000000" pitchFamily="50" charset="-128"/>
                  <a:cs typeface="Arial"/>
                  <a:sym typeface="Arial"/>
                </a:rPr>
                <a:t>件～</a:t>
              </a:r>
            </a:p>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非接触：</a:t>
              </a:r>
              <a:r>
                <a:rPr kumimoji="0" lang="en-US" altLang="ja-JP" sz="800" b="1" kern="0">
                  <a:latin typeface="游ゴシック" panose="020B0400000000000000" pitchFamily="50" charset="-128"/>
                  <a:ea typeface="游ゴシック" panose="020B0400000000000000" pitchFamily="50" charset="-128"/>
                  <a:cs typeface="Arial"/>
                  <a:sym typeface="Arial"/>
                </a:rPr>
                <a:t>100</a:t>
              </a:r>
              <a:r>
                <a:rPr kumimoji="0" lang="ja-JP" altLang="en-US" sz="800" b="1" kern="0">
                  <a:latin typeface="游ゴシック" panose="020B0400000000000000" pitchFamily="50" charset="-128"/>
                  <a:ea typeface="游ゴシック" panose="020B0400000000000000" pitchFamily="50" charset="-128"/>
                  <a:cs typeface="Arial"/>
                  <a:sym typeface="Arial"/>
                </a:rPr>
                <a:t>件～</a:t>
              </a:r>
              <a:r>
                <a:rPr kumimoji="0" lang="en-US" altLang="ja-JP" sz="800" b="1" kern="0">
                  <a:latin typeface="游ゴシック" panose="020B0400000000000000" pitchFamily="50" charset="-128"/>
                  <a:ea typeface="游ゴシック" panose="020B0400000000000000" pitchFamily="50" charset="-128"/>
                  <a:cs typeface="Arial"/>
                  <a:sym typeface="Arial"/>
                </a:rPr>
                <a:t>※</a:t>
              </a:r>
              <a:r>
                <a:rPr kumimoji="0" lang="ja-JP" altLang="en-US" sz="800" b="1" kern="0">
                  <a:latin typeface="游ゴシック" panose="020B0400000000000000" pitchFamily="50" charset="-128"/>
                  <a:ea typeface="游ゴシック" panose="020B0400000000000000" pitchFamily="50" charset="-128"/>
                  <a:cs typeface="Arial"/>
                  <a:sym typeface="Arial"/>
                </a:rPr>
                <a:t>要見積</a:t>
              </a:r>
            </a:p>
          </p:txBody>
        </p:sp>
        <p:sp>
          <p:nvSpPr>
            <p:cNvPr id="561" name="Google Shape;442;p31">
              <a:extLst>
                <a:ext uri="{FF2B5EF4-FFF2-40B4-BE49-F238E27FC236}">
                  <a16:creationId xmlns:a16="http://schemas.microsoft.com/office/drawing/2014/main" id="{E8452825-3402-1C10-84E4-7AF37F80F8AE}"/>
                </a:ext>
              </a:extLst>
            </p:cNvPr>
            <p:cNvSpPr/>
            <p:nvPr/>
          </p:nvSpPr>
          <p:spPr>
            <a:xfrm>
              <a:off x="7284122" y="1964001"/>
              <a:ext cx="2337154"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アンケートへの集客</a:t>
              </a:r>
            </a:p>
          </p:txBody>
        </p:sp>
      </p:grpSp>
      <p:sp>
        <p:nvSpPr>
          <p:cNvPr id="562" name="Google Shape;442;p31">
            <a:extLst>
              <a:ext uri="{FF2B5EF4-FFF2-40B4-BE49-F238E27FC236}">
                <a16:creationId xmlns:a16="http://schemas.microsoft.com/office/drawing/2014/main" id="{8B0972CE-A260-D536-ED90-3C3A722C46EF}"/>
              </a:ext>
            </a:extLst>
          </p:cNvPr>
          <p:cNvSpPr/>
          <p:nvPr/>
        </p:nvSpPr>
        <p:spPr>
          <a:xfrm>
            <a:off x="4080717" y="1964001"/>
            <a:ext cx="1118486"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フォーム作成</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564" name="Google Shape;442;p31">
            <a:extLst>
              <a:ext uri="{FF2B5EF4-FFF2-40B4-BE49-F238E27FC236}">
                <a16:creationId xmlns:a16="http://schemas.microsoft.com/office/drawing/2014/main" id="{79645AA4-5BFA-93DE-D779-4AB08A24FB69}"/>
              </a:ext>
            </a:extLst>
          </p:cNvPr>
          <p:cNvSpPr/>
          <p:nvPr/>
        </p:nvSpPr>
        <p:spPr>
          <a:xfrm>
            <a:off x="9733277" y="1964001"/>
            <a:ext cx="1101225"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閲読行動分析</a:t>
            </a:r>
          </a:p>
        </p:txBody>
      </p:sp>
      <p:sp>
        <p:nvSpPr>
          <p:cNvPr id="6" name="Google Shape;516;p32">
            <a:extLst>
              <a:ext uri="{FF2B5EF4-FFF2-40B4-BE49-F238E27FC236}">
                <a16:creationId xmlns:a16="http://schemas.microsoft.com/office/drawing/2014/main" id="{03D9EED4-48C0-21D6-5728-D105C0F37AA4}"/>
              </a:ext>
            </a:extLst>
          </p:cNvPr>
          <p:cNvSpPr txBox="1"/>
          <p:nvPr/>
        </p:nvSpPr>
        <p:spPr>
          <a:xfrm>
            <a:off x="10768234" y="2181430"/>
            <a:ext cx="1420649"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回答データから</a:t>
            </a:r>
            <a:endParaRPr kumimoji="0" lang="en-US" altLang="ja-JP" sz="9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セグメント作成</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7" name="Google Shape;273;p24">
            <a:extLst>
              <a:ext uri="{FF2B5EF4-FFF2-40B4-BE49-F238E27FC236}">
                <a16:creationId xmlns:a16="http://schemas.microsoft.com/office/drawing/2014/main" id="{6365B040-5644-DF59-E251-E47BD53C87D8}"/>
              </a:ext>
            </a:extLst>
          </p:cNvPr>
          <p:cNvSpPr/>
          <p:nvPr/>
        </p:nvSpPr>
        <p:spPr>
          <a:xfrm>
            <a:off x="10923632"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8" name="テキスト ボックス 7">
            <a:extLst>
              <a:ext uri="{FF2B5EF4-FFF2-40B4-BE49-F238E27FC236}">
                <a16:creationId xmlns:a16="http://schemas.microsoft.com/office/drawing/2014/main" id="{B8462973-C300-F251-916E-4A23A455CF68}"/>
              </a:ext>
            </a:extLst>
          </p:cNvPr>
          <p:cNvSpPr txBox="1"/>
          <p:nvPr/>
        </p:nvSpPr>
        <p:spPr>
          <a:xfrm>
            <a:off x="11322347" y="2781284"/>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9" name="Google Shape;273;p24">
            <a:extLst>
              <a:ext uri="{FF2B5EF4-FFF2-40B4-BE49-F238E27FC236}">
                <a16:creationId xmlns:a16="http://schemas.microsoft.com/office/drawing/2014/main" id="{FE9B284C-CA2C-0409-44A5-FF4165BE10F4}"/>
              </a:ext>
            </a:extLst>
          </p:cNvPr>
          <p:cNvSpPr/>
          <p:nvPr/>
        </p:nvSpPr>
        <p:spPr>
          <a:xfrm>
            <a:off x="10923632" y="3377767"/>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0" name="テキスト ボックス 9">
            <a:extLst>
              <a:ext uri="{FF2B5EF4-FFF2-40B4-BE49-F238E27FC236}">
                <a16:creationId xmlns:a16="http://schemas.microsoft.com/office/drawing/2014/main" id="{86875089-2033-044E-AD98-A40D8258E9E9}"/>
              </a:ext>
            </a:extLst>
          </p:cNvPr>
          <p:cNvSpPr txBox="1"/>
          <p:nvPr/>
        </p:nvSpPr>
        <p:spPr>
          <a:xfrm>
            <a:off x="11211943" y="3484089"/>
            <a:ext cx="533230" cy="276999"/>
          </a:xfrm>
          <a:prstGeom prst="rect">
            <a:avLst/>
          </a:prstGeom>
          <a:noFill/>
          <a:ln>
            <a:noFill/>
          </a:ln>
        </p:spPr>
        <p:txBody>
          <a:bodyPr wrap="squar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1" name="Google Shape;273;p24">
            <a:extLst>
              <a:ext uri="{FF2B5EF4-FFF2-40B4-BE49-F238E27FC236}">
                <a16:creationId xmlns:a16="http://schemas.microsoft.com/office/drawing/2014/main" id="{C2864511-463E-691E-BBAA-EAB1D4A065D5}"/>
              </a:ext>
            </a:extLst>
          </p:cNvPr>
          <p:cNvSpPr/>
          <p:nvPr/>
        </p:nvSpPr>
        <p:spPr>
          <a:xfrm>
            <a:off x="10923632"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2" name="テキスト ボックス 11">
            <a:extLst>
              <a:ext uri="{FF2B5EF4-FFF2-40B4-BE49-F238E27FC236}">
                <a16:creationId xmlns:a16="http://schemas.microsoft.com/office/drawing/2014/main" id="{EB339781-AC80-8E19-18E6-B227585A9D78}"/>
              </a:ext>
            </a:extLst>
          </p:cNvPr>
          <p:cNvSpPr txBox="1"/>
          <p:nvPr/>
        </p:nvSpPr>
        <p:spPr>
          <a:xfrm>
            <a:off x="11309281" y="4224980"/>
            <a:ext cx="338554"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〇</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3" name="Google Shape;273;p24">
            <a:extLst>
              <a:ext uri="{FF2B5EF4-FFF2-40B4-BE49-F238E27FC236}">
                <a16:creationId xmlns:a16="http://schemas.microsoft.com/office/drawing/2014/main" id="{78D37228-2264-E88A-4079-1CB7E77FCD73}"/>
              </a:ext>
            </a:extLst>
          </p:cNvPr>
          <p:cNvSpPr/>
          <p:nvPr/>
        </p:nvSpPr>
        <p:spPr>
          <a:xfrm>
            <a:off x="10923632" y="4863543"/>
            <a:ext cx="1109853" cy="520420"/>
          </a:xfrm>
          <a:prstGeom prst="rect">
            <a:avLst/>
          </a:prstGeom>
          <a:noFill/>
          <a:ln>
            <a:solidFill>
              <a:schemeClr val="bg1">
                <a:lumMod val="85000"/>
              </a:schemeClr>
            </a:solid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14" name="テキスト ボックス 13">
            <a:extLst>
              <a:ext uri="{FF2B5EF4-FFF2-40B4-BE49-F238E27FC236}">
                <a16:creationId xmlns:a16="http://schemas.microsoft.com/office/drawing/2014/main" id="{1BC84FF9-6B0D-896C-195E-4ADAD5903F35}"/>
              </a:ext>
            </a:extLst>
          </p:cNvPr>
          <p:cNvSpPr txBox="1"/>
          <p:nvPr/>
        </p:nvSpPr>
        <p:spPr>
          <a:xfrm>
            <a:off x="11344915" y="4969865"/>
            <a:ext cx="267286" cy="276999"/>
          </a:xfrm>
          <a:prstGeom prst="rect">
            <a:avLst/>
          </a:prstGeom>
          <a:noFill/>
          <a:ln>
            <a:noFill/>
          </a:ln>
        </p:spPr>
        <p:txBody>
          <a:bodyPr wrap="square" rtlCol="0">
            <a:spAutoFit/>
          </a:bodyPr>
          <a:lstStyle/>
          <a:p>
            <a:pPr algn="ctr" defTabSz="1219170">
              <a:buClr>
                <a:srgbClr val="000000"/>
              </a:buClr>
            </a:pPr>
            <a:r>
              <a:rPr kumimoji="0" lang="en-US" altLang="ja-JP" sz="1200" b="1" kern="0">
                <a:latin typeface="游ゴシック" panose="020B0400000000000000" pitchFamily="50" charset="-128"/>
                <a:ea typeface="游ゴシック" panose="020B0400000000000000" pitchFamily="50" charset="-128"/>
                <a:cs typeface="Arial"/>
                <a:sym typeface="Arial"/>
              </a:rPr>
              <a:t>×</a:t>
            </a:r>
          </a:p>
        </p:txBody>
      </p:sp>
      <p:sp>
        <p:nvSpPr>
          <p:cNvPr id="15" name="Google Shape;273;p24">
            <a:extLst>
              <a:ext uri="{FF2B5EF4-FFF2-40B4-BE49-F238E27FC236}">
                <a16:creationId xmlns:a16="http://schemas.microsoft.com/office/drawing/2014/main" id="{19ADDEFA-E268-45E8-3209-4D84CB783D2A}"/>
              </a:ext>
            </a:extLst>
          </p:cNvPr>
          <p:cNvSpPr/>
          <p:nvPr/>
        </p:nvSpPr>
        <p:spPr>
          <a:xfrm>
            <a:off x="10923632" y="5595367"/>
            <a:ext cx="1109853" cy="520420"/>
          </a:xfrm>
          <a:prstGeom prst="rect">
            <a:avLst/>
          </a:prstGeom>
          <a:noFill/>
          <a:ln>
            <a:solidFill>
              <a:schemeClr val="bg1">
                <a:lumMod val="85000"/>
              </a:schemeClr>
            </a:solid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17" name="テキスト ボックス 16">
            <a:extLst>
              <a:ext uri="{FF2B5EF4-FFF2-40B4-BE49-F238E27FC236}">
                <a16:creationId xmlns:a16="http://schemas.microsoft.com/office/drawing/2014/main" id="{CF042C51-39E1-70A5-100E-87C04BDD5DD7}"/>
              </a:ext>
            </a:extLst>
          </p:cNvPr>
          <p:cNvSpPr txBox="1"/>
          <p:nvPr/>
        </p:nvSpPr>
        <p:spPr>
          <a:xfrm>
            <a:off x="11344915" y="5701689"/>
            <a:ext cx="267286" cy="276999"/>
          </a:xfrm>
          <a:prstGeom prst="rect">
            <a:avLst/>
          </a:prstGeom>
          <a:noFill/>
          <a:ln>
            <a:noFill/>
          </a:ln>
        </p:spPr>
        <p:txBody>
          <a:bodyPr wrap="square" rtlCol="0">
            <a:spAutoFit/>
          </a:bodyPr>
          <a:lstStyle/>
          <a:p>
            <a:pPr algn="ctr" defTabSz="1219170">
              <a:buClr>
                <a:srgbClr val="000000"/>
              </a:buClr>
            </a:pPr>
            <a:r>
              <a:rPr kumimoji="0" lang="en-US" altLang="ja-JP" sz="1200" b="1" kern="0">
                <a:latin typeface="游ゴシック" panose="020B0400000000000000" pitchFamily="50" charset="-128"/>
                <a:ea typeface="游ゴシック" panose="020B0400000000000000" pitchFamily="50" charset="-128"/>
                <a:cs typeface="Arial"/>
                <a:sym typeface="Arial"/>
              </a:rPr>
              <a:t>×</a:t>
            </a:r>
          </a:p>
        </p:txBody>
      </p:sp>
      <p:sp>
        <p:nvSpPr>
          <p:cNvPr id="18" name="Google Shape;442;p31">
            <a:extLst>
              <a:ext uri="{FF2B5EF4-FFF2-40B4-BE49-F238E27FC236}">
                <a16:creationId xmlns:a16="http://schemas.microsoft.com/office/drawing/2014/main" id="{61EA1DA1-506A-72D9-AAF1-2A57E4F99D09}"/>
              </a:ext>
            </a:extLst>
          </p:cNvPr>
          <p:cNvSpPr/>
          <p:nvPr/>
        </p:nvSpPr>
        <p:spPr>
          <a:xfrm>
            <a:off x="10927946" y="1964001"/>
            <a:ext cx="1101225"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セグメント化</a:t>
            </a:r>
          </a:p>
        </p:txBody>
      </p:sp>
      <p:sp>
        <p:nvSpPr>
          <p:cNvPr id="497" name="Google Shape;208;p2">
            <a:extLst>
              <a:ext uri="{FF2B5EF4-FFF2-40B4-BE49-F238E27FC236}">
                <a16:creationId xmlns:a16="http://schemas.microsoft.com/office/drawing/2014/main" id="{507FC7F5-911F-9091-FC2B-064C4897FE69}"/>
              </a:ext>
            </a:extLst>
          </p:cNvPr>
          <p:cNvSpPr txBox="1"/>
          <p:nvPr/>
        </p:nvSpPr>
        <p:spPr>
          <a:xfrm>
            <a:off x="4080717" y="6170140"/>
            <a:ext cx="5905066" cy="650682"/>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簡易サーベイセグメントについてはターゲティングメニューの資料をご覧ください。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追加実施をご希望の場合は担当者までご相談ください。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914377">
              <a:buClr>
                <a:srgbClr val="000000"/>
              </a:buClr>
              <a:buSzPts val="9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　実施概要に応じて追加施策の実施可否確認とお見積もりをいたします。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531" name="正方形/長方形 530">
            <a:extLst>
              <a:ext uri="{FF2B5EF4-FFF2-40B4-BE49-F238E27FC236}">
                <a16:creationId xmlns:a16="http://schemas.microsoft.com/office/drawing/2014/main" id="{BC6077DA-16DE-05D2-B5A4-F0646B592CC4}"/>
              </a:ext>
            </a:extLst>
          </p:cNvPr>
          <p:cNvSpPr/>
          <p:nvPr/>
        </p:nvSpPr>
        <p:spPr>
          <a:xfrm>
            <a:off x="161054" y="2674962"/>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2" name="テキスト ボックス 531">
            <a:extLst>
              <a:ext uri="{FF2B5EF4-FFF2-40B4-BE49-F238E27FC236}">
                <a16:creationId xmlns:a16="http://schemas.microsoft.com/office/drawing/2014/main" id="{3BF2DEF9-7DC3-512A-EDB4-15BF70F7C311}"/>
              </a:ext>
            </a:extLst>
          </p:cNvPr>
          <p:cNvSpPr txBox="1"/>
          <p:nvPr/>
        </p:nvSpPr>
        <p:spPr>
          <a:xfrm>
            <a:off x="102027" y="2627416"/>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タイアップ</a:t>
            </a:r>
            <a:endParaRPr lang="en-US" altLang="ja-JP" sz="10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記事下アンケート</a:t>
            </a:r>
          </a:p>
        </p:txBody>
      </p:sp>
      <p:sp>
        <p:nvSpPr>
          <p:cNvPr id="534" name="正方形/長方形 533">
            <a:extLst>
              <a:ext uri="{FF2B5EF4-FFF2-40B4-BE49-F238E27FC236}">
                <a16:creationId xmlns:a16="http://schemas.microsoft.com/office/drawing/2014/main" id="{38E8675B-CAF6-BB2B-F6BD-D1CF2C25F85B}"/>
              </a:ext>
            </a:extLst>
          </p:cNvPr>
          <p:cNvSpPr/>
          <p:nvPr/>
        </p:nvSpPr>
        <p:spPr>
          <a:xfrm>
            <a:off x="161054" y="3377767"/>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5" name="テキスト ボックス 534">
            <a:extLst>
              <a:ext uri="{FF2B5EF4-FFF2-40B4-BE49-F238E27FC236}">
                <a16:creationId xmlns:a16="http://schemas.microsoft.com/office/drawing/2014/main" id="{A0A6C0AA-FBAC-DAA6-801D-B35E4C43EA82}"/>
              </a:ext>
            </a:extLst>
          </p:cNvPr>
          <p:cNvSpPr txBox="1"/>
          <p:nvPr/>
        </p:nvSpPr>
        <p:spPr>
          <a:xfrm>
            <a:off x="102027" y="3330221"/>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タイアップ広告</a:t>
            </a:r>
          </a:p>
          <a:p>
            <a:pPr algn="ctr" defTabSz="1219170">
              <a:buClr>
                <a:srgbClr val="000000"/>
              </a:buClr>
            </a:pPr>
            <a:r>
              <a:rPr lang="en-US" altLang="ja-JP" sz="1000" b="1" kern="0">
                <a:latin typeface="游ゴシック" panose="020B0400000000000000" pitchFamily="50" charset="-128"/>
                <a:ea typeface="游ゴシック" panose="020B0400000000000000" pitchFamily="50" charset="-128"/>
                <a:cs typeface="Arial"/>
                <a:sym typeface="Arial"/>
              </a:rPr>
              <a:t>BLS</a:t>
            </a:r>
            <a:r>
              <a:rPr lang="ja-JP" altLang="en-US" sz="1000" b="1" kern="0">
                <a:latin typeface="游ゴシック" panose="020B0400000000000000" pitchFamily="50" charset="-128"/>
                <a:ea typeface="游ゴシック" panose="020B0400000000000000" pitchFamily="50" charset="-128"/>
                <a:cs typeface="Arial"/>
                <a:sym typeface="Arial"/>
              </a:rPr>
              <a:t>（簡易調査）</a:t>
            </a:r>
            <a:endParaRPr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536" name="正方形/長方形 535">
            <a:extLst>
              <a:ext uri="{FF2B5EF4-FFF2-40B4-BE49-F238E27FC236}">
                <a16:creationId xmlns:a16="http://schemas.microsoft.com/office/drawing/2014/main" id="{20A1D412-89B3-A3CF-007B-8530FADEB33C}"/>
              </a:ext>
            </a:extLst>
          </p:cNvPr>
          <p:cNvSpPr/>
          <p:nvPr/>
        </p:nvSpPr>
        <p:spPr>
          <a:xfrm>
            <a:off x="161054" y="4118658"/>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7" name="テキスト ボックス 536">
            <a:extLst>
              <a:ext uri="{FF2B5EF4-FFF2-40B4-BE49-F238E27FC236}">
                <a16:creationId xmlns:a16="http://schemas.microsoft.com/office/drawing/2014/main" id="{F92D67FD-9344-11FD-0CC4-97A352F47F94}"/>
              </a:ext>
            </a:extLst>
          </p:cNvPr>
          <p:cNvSpPr txBox="1"/>
          <p:nvPr/>
        </p:nvSpPr>
        <p:spPr>
          <a:xfrm>
            <a:off x="102027" y="4071112"/>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簡易サーベイ</a:t>
            </a:r>
          </a:p>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セグメント</a:t>
            </a:r>
          </a:p>
        </p:txBody>
      </p:sp>
      <p:sp>
        <p:nvSpPr>
          <p:cNvPr id="538" name="正方形/長方形 537">
            <a:extLst>
              <a:ext uri="{FF2B5EF4-FFF2-40B4-BE49-F238E27FC236}">
                <a16:creationId xmlns:a16="http://schemas.microsoft.com/office/drawing/2014/main" id="{D84F0B18-A888-9BEB-7ED5-F570FFDC6719}"/>
              </a:ext>
            </a:extLst>
          </p:cNvPr>
          <p:cNvSpPr/>
          <p:nvPr/>
        </p:nvSpPr>
        <p:spPr>
          <a:xfrm>
            <a:off x="161054" y="4863543"/>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9" name="テキスト ボックス 538">
            <a:extLst>
              <a:ext uri="{FF2B5EF4-FFF2-40B4-BE49-F238E27FC236}">
                <a16:creationId xmlns:a16="http://schemas.microsoft.com/office/drawing/2014/main" id="{E4D0DC5A-E930-B261-0B2A-74F17DE0D58F}"/>
              </a:ext>
            </a:extLst>
          </p:cNvPr>
          <p:cNvSpPr txBox="1"/>
          <p:nvPr/>
        </p:nvSpPr>
        <p:spPr>
          <a:xfrm>
            <a:off x="102027" y="4815997"/>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コンテンツ開発</a:t>
            </a:r>
          </a:p>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アンケート</a:t>
            </a:r>
          </a:p>
        </p:txBody>
      </p:sp>
      <p:sp>
        <p:nvSpPr>
          <p:cNvPr id="540" name="正方形/長方形 539">
            <a:extLst>
              <a:ext uri="{FF2B5EF4-FFF2-40B4-BE49-F238E27FC236}">
                <a16:creationId xmlns:a16="http://schemas.microsoft.com/office/drawing/2014/main" id="{CFBC11DE-B8FA-5DF0-5896-3602E6D10AA6}"/>
              </a:ext>
            </a:extLst>
          </p:cNvPr>
          <p:cNvSpPr/>
          <p:nvPr/>
        </p:nvSpPr>
        <p:spPr>
          <a:xfrm>
            <a:off x="161054" y="5595367"/>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41" name="テキスト ボックス 540">
            <a:extLst>
              <a:ext uri="{FF2B5EF4-FFF2-40B4-BE49-F238E27FC236}">
                <a16:creationId xmlns:a16="http://schemas.microsoft.com/office/drawing/2014/main" id="{4AEDD320-0BAD-EF38-FDD4-C0A988694884}"/>
              </a:ext>
            </a:extLst>
          </p:cNvPr>
          <p:cNvSpPr txBox="1"/>
          <p:nvPr/>
        </p:nvSpPr>
        <p:spPr>
          <a:xfrm>
            <a:off x="102027" y="5547821"/>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タイアップ広告</a:t>
            </a:r>
          </a:p>
          <a:p>
            <a:pPr algn="ctr" defTabSz="1219170">
              <a:buClr>
                <a:srgbClr val="000000"/>
              </a:buClr>
            </a:pPr>
            <a:r>
              <a:rPr lang="en-US" altLang="ja-JP" sz="1000" b="1" kern="0">
                <a:latin typeface="游ゴシック" panose="020B0400000000000000" pitchFamily="50" charset="-128"/>
                <a:ea typeface="游ゴシック" panose="020B0400000000000000" pitchFamily="50" charset="-128"/>
                <a:cs typeface="Arial"/>
                <a:sym typeface="Arial"/>
              </a:rPr>
              <a:t>BLS</a:t>
            </a:r>
            <a:r>
              <a:rPr lang="ja-JP" altLang="en-US" sz="1000" b="1" kern="0">
                <a:latin typeface="游ゴシック" panose="020B0400000000000000" pitchFamily="50" charset="-128"/>
                <a:ea typeface="游ゴシック" panose="020B0400000000000000" pitchFamily="50" charset="-128"/>
                <a:cs typeface="Arial"/>
                <a:sym typeface="Arial"/>
              </a:rPr>
              <a:t>（外部パネル調査）</a:t>
            </a:r>
            <a:endParaRPr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03" name="Google Shape;273;p24">
            <a:extLst>
              <a:ext uri="{FF2B5EF4-FFF2-40B4-BE49-F238E27FC236}">
                <a16:creationId xmlns:a16="http://schemas.microsoft.com/office/drawing/2014/main" id="{D0833738-41F7-70D7-43A5-EC8F338AB96B}"/>
              </a:ext>
            </a:extLst>
          </p:cNvPr>
          <p:cNvSpPr/>
          <p:nvPr/>
        </p:nvSpPr>
        <p:spPr>
          <a:xfrm>
            <a:off x="1836212" y="2680717"/>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600" kern="0">
              <a:latin typeface="游ゴシック" panose="020B0400000000000000" pitchFamily="50" charset="-128"/>
              <a:ea typeface="游ゴシック" panose="020B0400000000000000" pitchFamily="50" charset="-128"/>
              <a:cs typeface="Arial"/>
              <a:sym typeface="Arial"/>
            </a:endParaRPr>
          </a:p>
        </p:txBody>
      </p:sp>
      <p:sp>
        <p:nvSpPr>
          <p:cNvPr id="608" name="テキスト ボックス 607">
            <a:extLst>
              <a:ext uri="{FF2B5EF4-FFF2-40B4-BE49-F238E27FC236}">
                <a16:creationId xmlns:a16="http://schemas.microsoft.com/office/drawing/2014/main" id="{A32287FE-3EF5-98E3-A9FF-B48D50AB254A}"/>
              </a:ext>
            </a:extLst>
          </p:cNvPr>
          <p:cNvSpPr txBox="1"/>
          <p:nvPr/>
        </p:nvSpPr>
        <p:spPr>
          <a:xfrm>
            <a:off x="1676202" y="2817817"/>
            <a:ext cx="1142698"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レポート</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09" name="Google Shape;273;p24">
            <a:extLst>
              <a:ext uri="{FF2B5EF4-FFF2-40B4-BE49-F238E27FC236}">
                <a16:creationId xmlns:a16="http://schemas.microsoft.com/office/drawing/2014/main" id="{C2A10D81-8FEE-D6AC-864A-92AE6AA1BEE9}"/>
              </a:ext>
            </a:extLst>
          </p:cNvPr>
          <p:cNvSpPr/>
          <p:nvPr/>
        </p:nvSpPr>
        <p:spPr>
          <a:xfrm>
            <a:off x="1836212" y="3383522"/>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050" kern="0">
              <a:latin typeface="游ゴシック" panose="020B0400000000000000" pitchFamily="50" charset="-128"/>
              <a:ea typeface="游ゴシック" panose="020B0400000000000000" pitchFamily="50" charset="-128"/>
              <a:cs typeface="Arial"/>
              <a:sym typeface="Arial"/>
            </a:endParaRPr>
          </a:p>
        </p:txBody>
      </p:sp>
      <p:sp>
        <p:nvSpPr>
          <p:cNvPr id="614" name="テキスト ボックス 613">
            <a:extLst>
              <a:ext uri="{FF2B5EF4-FFF2-40B4-BE49-F238E27FC236}">
                <a16:creationId xmlns:a16="http://schemas.microsoft.com/office/drawing/2014/main" id="{0041FDAD-64FF-054F-F2C0-EB9F2C8D883B}"/>
              </a:ext>
            </a:extLst>
          </p:cNvPr>
          <p:cNvSpPr txBox="1"/>
          <p:nvPr/>
        </p:nvSpPr>
        <p:spPr>
          <a:xfrm>
            <a:off x="1706336" y="3520622"/>
            <a:ext cx="1082430"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効果検証</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16" name="Google Shape;273;p24">
            <a:extLst>
              <a:ext uri="{FF2B5EF4-FFF2-40B4-BE49-F238E27FC236}">
                <a16:creationId xmlns:a16="http://schemas.microsoft.com/office/drawing/2014/main" id="{57CBD9C6-DDCA-9AB6-E89E-76234895EE65}"/>
              </a:ext>
            </a:extLst>
          </p:cNvPr>
          <p:cNvSpPr/>
          <p:nvPr/>
        </p:nvSpPr>
        <p:spPr>
          <a:xfrm>
            <a:off x="1577904" y="4124413"/>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600" kern="0">
              <a:latin typeface="游ゴシック" panose="020B0400000000000000" pitchFamily="50" charset="-128"/>
              <a:ea typeface="游ゴシック" panose="020B0400000000000000" pitchFamily="50" charset="-128"/>
              <a:cs typeface="Arial"/>
              <a:sym typeface="Arial"/>
            </a:endParaRPr>
          </a:p>
        </p:txBody>
      </p:sp>
      <p:sp>
        <p:nvSpPr>
          <p:cNvPr id="617" name="テキスト ボックス 616">
            <a:extLst>
              <a:ext uri="{FF2B5EF4-FFF2-40B4-BE49-F238E27FC236}">
                <a16:creationId xmlns:a16="http://schemas.microsoft.com/office/drawing/2014/main" id="{91E26E18-B84F-E007-E67C-0E5E5AEABF57}"/>
              </a:ext>
            </a:extLst>
          </p:cNvPr>
          <p:cNvSpPr txBox="1"/>
          <p:nvPr/>
        </p:nvSpPr>
        <p:spPr>
          <a:xfrm>
            <a:off x="1717679" y="4261513"/>
            <a:ext cx="1059745"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広告配信</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24" name="Google Shape;273;p24">
            <a:extLst>
              <a:ext uri="{FF2B5EF4-FFF2-40B4-BE49-F238E27FC236}">
                <a16:creationId xmlns:a16="http://schemas.microsoft.com/office/drawing/2014/main" id="{36153700-6932-CC29-73AF-5428F685935C}"/>
              </a:ext>
            </a:extLst>
          </p:cNvPr>
          <p:cNvSpPr/>
          <p:nvPr/>
        </p:nvSpPr>
        <p:spPr>
          <a:xfrm>
            <a:off x="1836212" y="4869298"/>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050" kern="0">
              <a:latin typeface="游ゴシック" panose="020B0400000000000000" pitchFamily="50" charset="-128"/>
              <a:ea typeface="游ゴシック" panose="020B0400000000000000" pitchFamily="50" charset="-128"/>
              <a:cs typeface="Arial"/>
              <a:sym typeface="Arial"/>
            </a:endParaRPr>
          </a:p>
        </p:txBody>
      </p:sp>
      <p:sp>
        <p:nvSpPr>
          <p:cNvPr id="625" name="テキスト ボックス 624">
            <a:extLst>
              <a:ext uri="{FF2B5EF4-FFF2-40B4-BE49-F238E27FC236}">
                <a16:creationId xmlns:a16="http://schemas.microsoft.com/office/drawing/2014/main" id="{7954A27E-598D-1085-DB78-2BC4AD3FE6DF}"/>
              </a:ext>
            </a:extLst>
          </p:cNvPr>
          <p:cNvSpPr txBox="1"/>
          <p:nvPr/>
        </p:nvSpPr>
        <p:spPr>
          <a:xfrm>
            <a:off x="1717679" y="4921006"/>
            <a:ext cx="1059745" cy="400110"/>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コンテンツ</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企画</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31" name="Google Shape;273;p24">
            <a:extLst>
              <a:ext uri="{FF2B5EF4-FFF2-40B4-BE49-F238E27FC236}">
                <a16:creationId xmlns:a16="http://schemas.microsoft.com/office/drawing/2014/main" id="{00EC0175-A7E5-32CA-ECFB-62DBA779D392}"/>
              </a:ext>
            </a:extLst>
          </p:cNvPr>
          <p:cNvSpPr/>
          <p:nvPr/>
        </p:nvSpPr>
        <p:spPr>
          <a:xfrm>
            <a:off x="1724116" y="5601122"/>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050" kern="0">
              <a:latin typeface="游ゴシック" panose="020B0400000000000000" pitchFamily="50" charset="-128"/>
              <a:ea typeface="游ゴシック" panose="020B0400000000000000" pitchFamily="50" charset="-128"/>
              <a:cs typeface="Arial"/>
              <a:sym typeface="Arial"/>
            </a:endParaRPr>
          </a:p>
        </p:txBody>
      </p:sp>
      <p:sp>
        <p:nvSpPr>
          <p:cNvPr id="632" name="テキスト ボックス 631">
            <a:extLst>
              <a:ext uri="{FF2B5EF4-FFF2-40B4-BE49-F238E27FC236}">
                <a16:creationId xmlns:a16="http://schemas.microsoft.com/office/drawing/2014/main" id="{CFEC9883-7721-D47E-8526-585F5AE7D9DD}"/>
              </a:ext>
            </a:extLst>
          </p:cNvPr>
          <p:cNvSpPr txBox="1"/>
          <p:nvPr/>
        </p:nvSpPr>
        <p:spPr>
          <a:xfrm>
            <a:off x="1717679" y="5738222"/>
            <a:ext cx="1059745"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効果検証</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528" name="Google Shape;442;p31">
            <a:extLst>
              <a:ext uri="{FF2B5EF4-FFF2-40B4-BE49-F238E27FC236}">
                <a16:creationId xmlns:a16="http://schemas.microsoft.com/office/drawing/2014/main" id="{8FC7472D-3C2E-D3CC-4B6B-4AF97ED4052C}"/>
              </a:ext>
            </a:extLst>
          </p:cNvPr>
          <p:cNvSpPr/>
          <p:nvPr/>
        </p:nvSpPr>
        <p:spPr>
          <a:xfrm>
            <a:off x="281487" y="1968640"/>
            <a:ext cx="1372582" cy="260365"/>
          </a:xfrm>
          <a:prstGeom prst="homePlate">
            <a:avLst>
              <a:gd name="adj" fmla="val 0"/>
            </a:avLst>
          </a:prstGeom>
          <a:solidFill>
            <a:schemeClr val="accent3">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メニュー名</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529" name="Google Shape;442;p31">
            <a:extLst>
              <a:ext uri="{FF2B5EF4-FFF2-40B4-BE49-F238E27FC236}">
                <a16:creationId xmlns:a16="http://schemas.microsoft.com/office/drawing/2014/main" id="{91014A5A-1A8B-7A51-2EB3-D941E80BD83B}"/>
              </a:ext>
            </a:extLst>
          </p:cNvPr>
          <p:cNvSpPr/>
          <p:nvPr/>
        </p:nvSpPr>
        <p:spPr>
          <a:xfrm>
            <a:off x="1767081" y="1968640"/>
            <a:ext cx="964264" cy="260365"/>
          </a:xfrm>
          <a:prstGeom prst="homePlate">
            <a:avLst>
              <a:gd name="adj" fmla="val 0"/>
            </a:avLst>
          </a:prstGeom>
          <a:solidFill>
            <a:schemeClr val="accent3">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目的</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543" name="Google Shape;273;p24">
            <a:extLst>
              <a:ext uri="{FF2B5EF4-FFF2-40B4-BE49-F238E27FC236}">
                <a16:creationId xmlns:a16="http://schemas.microsoft.com/office/drawing/2014/main" id="{4D040463-4975-EE25-A09B-0C6A81DD4D94}"/>
              </a:ext>
            </a:extLst>
          </p:cNvPr>
          <p:cNvSpPr/>
          <p:nvPr/>
        </p:nvSpPr>
        <p:spPr>
          <a:xfrm>
            <a:off x="2887446" y="2674962"/>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618" name="Google Shape;516;p32">
            <a:extLst>
              <a:ext uri="{FF2B5EF4-FFF2-40B4-BE49-F238E27FC236}">
                <a16:creationId xmlns:a16="http://schemas.microsoft.com/office/drawing/2014/main" id="{0E412BBA-3D16-7989-D70C-058333E1D7DC}"/>
              </a:ext>
            </a:extLst>
          </p:cNvPr>
          <p:cNvSpPr txBox="1"/>
          <p:nvPr/>
        </p:nvSpPr>
        <p:spPr>
          <a:xfrm>
            <a:off x="2956646" y="2715074"/>
            <a:ext cx="854402"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N30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47" name="Google Shape;273;p24">
            <a:extLst>
              <a:ext uri="{FF2B5EF4-FFF2-40B4-BE49-F238E27FC236}">
                <a16:creationId xmlns:a16="http://schemas.microsoft.com/office/drawing/2014/main" id="{BFA4C023-65CC-3205-4D1F-1DBAEF9DD1ED}"/>
              </a:ext>
            </a:extLst>
          </p:cNvPr>
          <p:cNvSpPr/>
          <p:nvPr/>
        </p:nvSpPr>
        <p:spPr>
          <a:xfrm>
            <a:off x="2882063" y="3377767"/>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49" name="Google Shape;516;p32">
            <a:extLst>
              <a:ext uri="{FF2B5EF4-FFF2-40B4-BE49-F238E27FC236}">
                <a16:creationId xmlns:a16="http://schemas.microsoft.com/office/drawing/2014/main" id="{819FB454-D402-2505-8F82-8DE0003A97BA}"/>
              </a:ext>
            </a:extLst>
          </p:cNvPr>
          <p:cNvSpPr txBox="1"/>
          <p:nvPr/>
        </p:nvSpPr>
        <p:spPr>
          <a:xfrm>
            <a:off x="2942479" y="3417879"/>
            <a:ext cx="882737"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N40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1" name="Google Shape;273;p24">
            <a:extLst>
              <a:ext uri="{FF2B5EF4-FFF2-40B4-BE49-F238E27FC236}">
                <a16:creationId xmlns:a16="http://schemas.microsoft.com/office/drawing/2014/main" id="{E818EC47-5CA2-3014-BB07-4072CB3109A5}"/>
              </a:ext>
            </a:extLst>
          </p:cNvPr>
          <p:cNvSpPr/>
          <p:nvPr/>
        </p:nvSpPr>
        <p:spPr>
          <a:xfrm>
            <a:off x="2882575" y="4118658"/>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3" name="Google Shape;516;p32">
            <a:extLst>
              <a:ext uri="{FF2B5EF4-FFF2-40B4-BE49-F238E27FC236}">
                <a16:creationId xmlns:a16="http://schemas.microsoft.com/office/drawing/2014/main" id="{C001C65F-4AA4-2E66-8F1B-656C7DF0595C}"/>
              </a:ext>
            </a:extLst>
          </p:cNvPr>
          <p:cNvSpPr txBox="1"/>
          <p:nvPr/>
        </p:nvSpPr>
        <p:spPr>
          <a:xfrm>
            <a:off x="2942735" y="4158770"/>
            <a:ext cx="882225"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N40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4" name="Google Shape;273;p24">
            <a:extLst>
              <a:ext uri="{FF2B5EF4-FFF2-40B4-BE49-F238E27FC236}">
                <a16:creationId xmlns:a16="http://schemas.microsoft.com/office/drawing/2014/main" id="{9639969B-DDA0-2D0B-4013-A0B0D282DC5C}"/>
              </a:ext>
            </a:extLst>
          </p:cNvPr>
          <p:cNvSpPr/>
          <p:nvPr/>
        </p:nvSpPr>
        <p:spPr>
          <a:xfrm>
            <a:off x="2890639" y="4863543"/>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5" name="Google Shape;516;p32">
            <a:extLst>
              <a:ext uri="{FF2B5EF4-FFF2-40B4-BE49-F238E27FC236}">
                <a16:creationId xmlns:a16="http://schemas.microsoft.com/office/drawing/2014/main" id="{E3EE1021-A5C0-A012-9E5E-A0E1D4F0B7A3}"/>
              </a:ext>
            </a:extLst>
          </p:cNvPr>
          <p:cNvSpPr txBox="1"/>
          <p:nvPr/>
        </p:nvSpPr>
        <p:spPr>
          <a:xfrm>
            <a:off x="2958243" y="4903655"/>
            <a:ext cx="851209"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N50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7" name="Google Shape;273;p24">
            <a:extLst>
              <a:ext uri="{FF2B5EF4-FFF2-40B4-BE49-F238E27FC236}">
                <a16:creationId xmlns:a16="http://schemas.microsoft.com/office/drawing/2014/main" id="{4C66C085-5D0D-AABC-E0C9-8F894D126391}"/>
              </a:ext>
            </a:extLst>
          </p:cNvPr>
          <p:cNvSpPr/>
          <p:nvPr/>
        </p:nvSpPr>
        <p:spPr>
          <a:xfrm>
            <a:off x="2890639" y="5595367"/>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9" name="Google Shape;516;p32">
            <a:extLst>
              <a:ext uri="{FF2B5EF4-FFF2-40B4-BE49-F238E27FC236}">
                <a16:creationId xmlns:a16="http://schemas.microsoft.com/office/drawing/2014/main" id="{1CBEC1AE-0BD5-4BF4-2AA4-131FC7CD5EBC}"/>
              </a:ext>
            </a:extLst>
          </p:cNvPr>
          <p:cNvSpPr txBox="1"/>
          <p:nvPr/>
        </p:nvSpPr>
        <p:spPr>
          <a:xfrm>
            <a:off x="2833429" y="5635479"/>
            <a:ext cx="1100836"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N100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30" name="Google Shape;442;p31">
            <a:extLst>
              <a:ext uri="{FF2B5EF4-FFF2-40B4-BE49-F238E27FC236}">
                <a16:creationId xmlns:a16="http://schemas.microsoft.com/office/drawing/2014/main" id="{0945EBA2-000B-2D05-4392-0F73976775B0}"/>
              </a:ext>
            </a:extLst>
          </p:cNvPr>
          <p:cNvSpPr/>
          <p:nvPr/>
        </p:nvSpPr>
        <p:spPr>
          <a:xfrm>
            <a:off x="2862284" y="1964001"/>
            <a:ext cx="1082712" cy="269643"/>
          </a:xfrm>
          <a:prstGeom prst="homePlate">
            <a:avLst>
              <a:gd name="adj" fmla="val 0"/>
            </a:avLst>
          </a:prstGeom>
          <a:solidFill>
            <a:schemeClr val="accent1">
              <a:lumMod val="60000"/>
              <a:lumOff val="4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実施料金</a:t>
            </a:r>
          </a:p>
        </p:txBody>
      </p:sp>
      <p:sp>
        <p:nvSpPr>
          <p:cNvPr id="20" name="スライド番号プレースホルダー 5">
            <a:extLst>
              <a:ext uri="{FF2B5EF4-FFF2-40B4-BE49-F238E27FC236}">
                <a16:creationId xmlns:a16="http://schemas.microsoft.com/office/drawing/2014/main" id="{76DE6C45-B067-3F51-1415-28226904CBCF}"/>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13</a:t>
            </a:fld>
            <a:endParaRPr lang="ja-JP" altLang="en-US"/>
          </a:p>
        </p:txBody>
      </p:sp>
      <p:sp>
        <p:nvSpPr>
          <p:cNvPr id="3" name="テキスト ボックス 20">
            <a:extLst>
              <a:ext uri="{FF2B5EF4-FFF2-40B4-BE49-F238E27FC236}">
                <a16:creationId xmlns:a16="http://schemas.microsoft.com/office/drawing/2014/main" id="{F647C100-6E1B-2ED7-9DAE-35B712814231}"/>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179056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a:xfrm>
            <a:off x="1237369" y="3091262"/>
            <a:ext cx="9310679" cy="1628223"/>
          </a:xfrm>
        </p:spPr>
        <p:txBody>
          <a:bodyPr/>
          <a:lstStyle/>
          <a:p>
            <a:r>
              <a:rPr lang="ja-JP" altLang="en-US" sz="3600" spc="200" dirty="0">
                <a:solidFill>
                  <a:schemeClr val="tx1">
                    <a:lumMod val="85000"/>
                    <a:lumOff val="15000"/>
                  </a:schemeClr>
                </a:solidFill>
              </a:rPr>
              <a:t>分析メニュー</a:t>
            </a:r>
            <a:br>
              <a:rPr lang="en-US" altLang="ja-JP" sz="3600" spc="200" dirty="0">
                <a:solidFill>
                  <a:schemeClr val="tx1">
                    <a:lumMod val="85000"/>
                    <a:lumOff val="15000"/>
                  </a:schemeClr>
                </a:solidFill>
              </a:rPr>
            </a:br>
            <a:r>
              <a:rPr lang="ja-JP" altLang="en-US" sz="2800" spc="200" dirty="0">
                <a:solidFill>
                  <a:schemeClr val="tx1">
                    <a:lumMod val="85000"/>
                    <a:lumOff val="15000"/>
                  </a:schemeClr>
                </a:solidFill>
              </a:rPr>
              <a:t>（タイアップ広告向け）</a:t>
            </a:r>
            <a:endParaRPr lang="ja-JP" altLang="en-US" sz="3600" spc="200" dirty="0">
              <a:solidFill>
                <a:schemeClr val="tx1">
                  <a:lumMod val="85000"/>
                  <a:lumOff val="15000"/>
                </a:schemeClr>
              </a:solidFill>
            </a:endParaRP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a:xfrm>
            <a:off x="1333728" y="2636526"/>
            <a:ext cx="4762269" cy="403609"/>
          </a:xfrm>
        </p:spPr>
        <p:txBody>
          <a:bodyPr/>
          <a:lstStyle/>
          <a:p>
            <a:r>
              <a:rPr lang="en-US" altLang="ja-JP" spc="200" dirty="0"/>
              <a:t>A-TANK </a:t>
            </a:r>
            <a:r>
              <a:rPr lang="ja-JP" altLang="en-US" spc="200" dirty="0"/>
              <a:t>調査・分析メニュー</a:t>
            </a:r>
          </a:p>
        </p:txBody>
      </p:sp>
      <p:sp>
        <p:nvSpPr>
          <p:cNvPr id="6" name="スライド番号プレースホルダー 5">
            <a:extLst>
              <a:ext uri="{FF2B5EF4-FFF2-40B4-BE49-F238E27FC236}">
                <a16:creationId xmlns:a16="http://schemas.microsoft.com/office/drawing/2014/main" id="{7F5D49E6-42F7-45D7-6427-D7A4D82C474A}"/>
              </a:ext>
            </a:extLst>
          </p:cNvPr>
          <p:cNvSpPr txBox="1">
            <a:spLocks/>
          </p:cNvSpPr>
          <p:nvPr/>
        </p:nvSpPr>
        <p:spPr>
          <a:xfrm>
            <a:off x="11444209" y="6552026"/>
            <a:ext cx="715767" cy="303088"/>
          </a:xfrm>
          <a:prstGeom prst="rect">
            <a:avLst/>
          </a:prstGeom>
        </p:spPr>
        <p:txBody>
          <a:bodyPr/>
          <a:lstStyle>
            <a:defPPr>
              <a:defRPr lang="ja-JP"/>
            </a:defPPr>
            <a:lvl1pPr marL="0" algn="r" defTabSz="914400" rtl="0" eaLnBrk="1" latinLnBrk="0" hangingPunct="1">
              <a:defRPr kumimoji="1" sz="1200" b="1" i="0" kern="1200">
                <a:solidFill>
                  <a:schemeClr val="bg2">
                    <a:lumMod val="75000"/>
                  </a:schemeClr>
                </a:solidFill>
                <a:latin typeface="Yu Gothic" panose="020B0400000000000000" pitchFamily="34" charset="-128"/>
                <a:ea typeface="Yu Gothic" panose="020B0400000000000000"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00D908-C2D6-084A-9C6A-44EB3DC58219}" type="slidenum">
              <a:rPr lang="ja-JP" altLang="en-US" smtClean="0"/>
              <a:pPr/>
              <a:t>1</a:t>
            </a:fld>
            <a:endParaRPr lang="ja-JP" altLang="en-US"/>
          </a:p>
        </p:txBody>
      </p:sp>
    </p:spTree>
    <p:extLst>
      <p:ext uri="{BB962C8B-B14F-4D97-AF65-F5344CB8AC3E}">
        <p14:creationId xmlns:p14="http://schemas.microsoft.com/office/powerpoint/2010/main" val="421579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3ADCF6B1-0139-D65B-DFB2-65E869CEB577}"/>
              </a:ext>
            </a:extLst>
          </p:cNvPr>
          <p:cNvSpPr/>
          <p:nvPr/>
        </p:nvSpPr>
        <p:spPr>
          <a:xfrm>
            <a:off x="3243691" y="3725366"/>
            <a:ext cx="5311029" cy="2523034"/>
          </a:xfrm>
          <a:prstGeom prst="rect">
            <a:avLst/>
          </a:prstGeom>
          <a:solidFill>
            <a:schemeClr val="bg1"/>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タイアップ記事 熟読者行動分析</a:t>
            </a:r>
          </a:p>
        </p:txBody>
      </p:sp>
      <p:sp>
        <p:nvSpPr>
          <p:cNvPr id="4" name="テキスト プレースホルダー 3">
            <a:extLst>
              <a:ext uri="{FF2B5EF4-FFF2-40B4-BE49-F238E27FC236}">
                <a16:creationId xmlns:a16="http://schemas.microsoft.com/office/drawing/2014/main" id="{060E8982-3BE4-8E35-7D2E-3E17E0200448}"/>
              </a:ext>
            </a:extLst>
          </p:cNvPr>
          <p:cNvSpPr>
            <a:spLocks noGrp="1"/>
          </p:cNvSpPr>
          <p:nvPr>
            <p:ph type="body" sz="quarter" idx="19"/>
          </p:nvPr>
        </p:nvSpPr>
        <p:spPr>
          <a:xfrm>
            <a:off x="412915" y="944724"/>
            <a:ext cx="11443726" cy="528182"/>
          </a:xfrm>
        </p:spPr>
        <p:txBody>
          <a:bodyPr/>
          <a:lstStyle/>
          <a:p>
            <a:pPr algn="l"/>
            <a:r>
              <a:rPr lang="ja-JP" altLang="en-US"/>
              <a:t>特定のタイアップを熟読しているユーザーのインサイトを分析・可視化することが可能です。</a:t>
            </a:r>
          </a:p>
          <a:p>
            <a:pPr algn="l"/>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✓タイアップ記事がどんなユーザーに熟読されたか知りたい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✓ユーザーの行動を分析してターゲットに対して、より効果的にアプローチしたい</a:t>
            </a: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 name="Google Shape;442;p31">
            <a:extLst>
              <a:ext uri="{FF2B5EF4-FFF2-40B4-BE49-F238E27FC236}">
                <a16:creationId xmlns:a16="http://schemas.microsoft.com/office/drawing/2014/main" id="{C50ED1C9-4A7A-F479-FB9E-E0AB0B581A94}"/>
              </a:ext>
            </a:extLst>
          </p:cNvPr>
          <p:cNvSpPr/>
          <p:nvPr/>
        </p:nvSpPr>
        <p:spPr>
          <a:xfrm>
            <a:off x="455188" y="2613032"/>
            <a:ext cx="2639706"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mn-ea"/>
                <a:cs typeface="Meiryo"/>
                <a:sym typeface="Meiryo"/>
              </a:rPr>
              <a:t>記事の熟読者を抽出</a:t>
            </a:r>
            <a:endParaRPr kumimoji="0" lang="en-US" altLang="ja-JP" sz="1600" b="1" kern="0">
              <a:solidFill>
                <a:srgbClr val="FFFFFF"/>
              </a:solidFill>
              <a:latin typeface="+mn-ea"/>
              <a:cs typeface="Meiryo"/>
              <a:sym typeface="Meiryo"/>
            </a:endParaRPr>
          </a:p>
        </p:txBody>
      </p:sp>
      <p:pic>
        <p:nvPicPr>
          <p:cNvPr id="6" name="Google Shape;115;p2">
            <a:extLst>
              <a:ext uri="{FF2B5EF4-FFF2-40B4-BE49-F238E27FC236}">
                <a16:creationId xmlns:a16="http://schemas.microsoft.com/office/drawing/2014/main" id="{DA6F39FD-FB9E-4339-8C22-C0BCB48543CD}"/>
              </a:ext>
            </a:extLst>
          </p:cNvPr>
          <p:cNvPicPr preferRelativeResize="0"/>
          <p:nvPr/>
        </p:nvPicPr>
        <p:blipFill>
          <a:blip r:embed="rId3">
            <a:alphaModFix/>
          </a:blip>
          <a:srcRect b="11535"/>
          <a:stretch/>
        </p:blipFill>
        <p:spPr>
          <a:xfrm>
            <a:off x="1265286" y="3761217"/>
            <a:ext cx="973517" cy="1851261"/>
          </a:xfrm>
          <a:prstGeom prst="rect">
            <a:avLst/>
          </a:prstGeom>
          <a:noFill/>
          <a:ln w="9525" cap="flat" cmpd="sng">
            <a:solidFill>
              <a:srgbClr val="D9D9D9"/>
            </a:solidFill>
            <a:prstDash val="solid"/>
            <a:round/>
            <a:headEnd type="none" w="sm" len="sm"/>
            <a:tailEnd type="none" w="sm" len="sm"/>
          </a:ln>
        </p:spPr>
      </p:pic>
      <p:cxnSp>
        <p:nvCxnSpPr>
          <p:cNvPr id="335" name="直線矢印コネクタ 334">
            <a:extLst>
              <a:ext uri="{FF2B5EF4-FFF2-40B4-BE49-F238E27FC236}">
                <a16:creationId xmlns:a16="http://schemas.microsoft.com/office/drawing/2014/main" id="{F61179A4-FBC4-33C1-1253-B841C4BD6105}"/>
              </a:ext>
            </a:extLst>
          </p:cNvPr>
          <p:cNvCxnSpPr>
            <a:cxnSpLocks/>
          </p:cNvCxnSpPr>
          <p:nvPr/>
        </p:nvCxnSpPr>
        <p:spPr>
          <a:xfrm>
            <a:off x="974965" y="3800841"/>
            <a:ext cx="0" cy="1320016"/>
          </a:xfrm>
          <a:prstGeom prst="straightConnector1">
            <a:avLst/>
          </a:prstGeom>
          <a:ln w="19050">
            <a:solidFill>
              <a:srgbClr val="FA186E"/>
            </a:solidFill>
            <a:headEnd type="oval" w="sm" len="sm"/>
            <a:tailEnd type="stealth" w="lg" len="lg"/>
          </a:ln>
        </p:spPr>
        <p:style>
          <a:lnRef idx="1">
            <a:schemeClr val="accent1"/>
          </a:lnRef>
          <a:fillRef idx="0">
            <a:schemeClr val="accent1"/>
          </a:fillRef>
          <a:effectRef idx="0">
            <a:schemeClr val="accent1"/>
          </a:effectRef>
          <a:fontRef idx="minor">
            <a:schemeClr val="tx1"/>
          </a:fontRef>
        </p:style>
      </p:cxnSp>
      <p:sp>
        <p:nvSpPr>
          <p:cNvPr id="5" name="フリーフォーム: 図形 4">
            <a:extLst>
              <a:ext uri="{FF2B5EF4-FFF2-40B4-BE49-F238E27FC236}">
                <a16:creationId xmlns:a16="http://schemas.microsoft.com/office/drawing/2014/main" id="{F3275B76-90C8-2A1A-5F16-4FFF43F48738}"/>
              </a:ext>
            </a:extLst>
          </p:cNvPr>
          <p:cNvSpPr/>
          <p:nvPr/>
        </p:nvSpPr>
        <p:spPr>
          <a:xfrm>
            <a:off x="782742" y="5196450"/>
            <a:ext cx="382907" cy="438890"/>
          </a:xfrm>
          <a:custGeom>
            <a:avLst/>
            <a:gdLst>
              <a:gd name="connsiteX0" fmla="*/ 191705 w 382907"/>
              <a:gd name="connsiteY0" fmla="*/ 404386 h 438890"/>
              <a:gd name="connsiteX1" fmla="*/ 34387 w 382907"/>
              <a:gd name="connsiteY1" fmla="*/ 247158 h 438890"/>
              <a:gd name="connsiteX2" fmla="*/ 191615 w 382907"/>
              <a:gd name="connsiteY2" fmla="*/ 89839 h 438890"/>
              <a:gd name="connsiteX3" fmla="*/ 348934 w 382907"/>
              <a:gd name="connsiteY3" fmla="*/ 247068 h 438890"/>
              <a:gd name="connsiteX4" fmla="*/ 348934 w 382907"/>
              <a:gd name="connsiteY4" fmla="*/ 247113 h 438890"/>
              <a:gd name="connsiteX5" fmla="*/ 192222 w 382907"/>
              <a:gd name="connsiteY5" fmla="*/ 404386 h 438890"/>
              <a:gd name="connsiteX6" fmla="*/ 191705 w 382907"/>
              <a:gd name="connsiteY6" fmla="*/ 404386 h 438890"/>
              <a:gd name="connsiteX7" fmla="*/ 324788 w 382907"/>
              <a:gd name="connsiteY7" fmla="*/ 110060 h 438890"/>
              <a:gd name="connsiteX8" fmla="*/ 341634 w 382907"/>
              <a:gd name="connsiteY8" fmla="*/ 93214 h 438890"/>
              <a:gd name="connsiteX9" fmla="*/ 341072 w 382907"/>
              <a:gd name="connsiteY9" fmla="*/ 69630 h 438890"/>
              <a:gd name="connsiteX10" fmla="*/ 317488 w 382907"/>
              <a:gd name="connsiteY10" fmla="*/ 69068 h 438890"/>
              <a:gd name="connsiteX11" fmla="*/ 298396 w 382907"/>
              <a:gd name="connsiteY11" fmla="*/ 88722 h 438890"/>
              <a:gd name="connsiteX12" fmla="*/ 208551 w 382907"/>
              <a:gd name="connsiteY12" fmla="*/ 57276 h 438890"/>
              <a:gd name="connsiteX13" fmla="*/ 208551 w 382907"/>
              <a:gd name="connsiteY13" fmla="*/ 33692 h 438890"/>
              <a:gd name="connsiteX14" fmla="*/ 259089 w 382907"/>
              <a:gd name="connsiteY14" fmla="*/ 33692 h 438890"/>
              <a:gd name="connsiteX15" fmla="*/ 259089 w 382907"/>
              <a:gd name="connsiteY15" fmla="*/ 0 h 438890"/>
              <a:gd name="connsiteX16" fmla="*/ 124322 w 382907"/>
              <a:gd name="connsiteY16" fmla="*/ 0 h 438890"/>
              <a:gd name="connsiteX17" fmla="*/ 124322 w 382907"/>
              <a:gd name="connsiteY17" fmla="*/ 33692 h 438890"/>
              <a:gd name="connsiteX18" fmla="*/ 174859 w 382907"/>
              <a:gd name="connsiteY18" fmla="*/ 33692 h 438890"/>
              <a:gd name="connsiteX19" fmla="*/ 174859 w 382907"/>
              <a:gd name="connsiteY19" fmla="*/ 56715 h 438890"/>
              <a:gd name="connsiteX20" fmla="*/ 732 w 382907"/>
              <a:gd name="connsiteY20" fmla="*/ 264031 h 438890"/>
              <a:gd name="connsiteX21" fmla="*/ 208048 w 382907"/>
              <a:gd name="connsiteY21" fmla="*/ 438159 h 438890"/>
              <a:gd name="connsiteX22" fmla="*/ 382176 w 382907"/>
              <a:gd name="connsiteY22" fmla="*/ 230842 h 438890"/>
              <a:gd name="connsiteX23" fmla="*/ 324788 w 382907"/>
              <a:gd name="connsiteY23" fmla="*/ 110060 h 43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2907" h="438890">
                <a:moveTo>
                  <a:pt x="191705" y="404386"/>
                </a:moveTo>
                <a:cubicBezTo>
                  <a:pt x="104845" y="404411"/>
                  <a:pt x="34412" y="334017"/>
                  <a:pt x="34387" y="247158"/>
                </a:cubicBezTo>
                <a:cubicBezTo>
                  <a:pt x="34362" y="160298"/>
                  <a:pt x="104756" y="89864"/>
                  <a:pt x="191615" y="89839"/>
                </a:cubicBezTo>
                <a:cubicBezTo>
                  <a:pt x="278475" y="89815"/>
                  <a:pt x="348909" y="160208"/>
                  <a:pt x="348934" y="247068"/>
                </a:cubicBezTo>
                <a:cubicBezTo>
                  <a:pt x="348934" y="247083"/>
                  <a:pt x="348934" y="247097"/>
                  <a:pt x="348934" y="247113"/>
                </a:cubicBezTo>
                <a:cubicBezTo>
                  <a:pt x="349089" y="333817"/>
                  <a:pt x="278926" y="404231"/>
                  <a:pt x="192222" y="404386"/>
                </a:cubicBezTo>
                <a:cubicBezTo>
                  <a:pt x="192050" y="404386"/>
                  <a:pt x="191878" y="404386"/>
                  <a:pt x="191705" y="404386"/>
                </a:cubicBezTo>
                <a:close/>
                <a:moveTo>
                  <a:pt x="324788" y="110060"/>
                </a:moveTo>
                <a:lnTo>
                  <a:pt x="341634" y="93214"/>
                </a:lnTo>
                <a:cubicBezTo>
                  <a:pt x="347928" y="86522"/>
                  <a:pt x="347678" y="76014"/>
                  <a:pt x="341072" y="69630"/>
                </a:cubicBezTo>
                <a:cubicBezTo>
                  <a:pt x="334571" y="63295"/>
                  <a:pt x="324283" y="63049"/>
                  <a:pt x="317488" y="69068"/>
                </a:cubicBezTo>
                <a:lnTo>
                  <a:pt x="298396" y="88722"/>
                </a:lnTo>
                <a:cubicBezTo>
                  <a:pt x="271682" y="70624"/>
                  <a:pt x="240720" y="59787"/>
                  <a:pt x="208551" y="57276"/>
                </a:cubicBezTo>
                <a:lnTo>
                  <a:pt x="208551" y="33692"/>
                </a:lnTo>
                <a:lnTo>
                  <a:pt x="259089" y="33692"/>
                </a:lnTo>
                <a:lnTo>
                  <a:pt x="259089" y="0"/>
                </a:lnTo>
                <a:lnTo>
                  <a:pt x="124322" y="0"/>
                </a:lnTo>
                <a:lnTo>
                  <a:pt x="124322" y="33692"/>
                </a:lnTo>
                <a:lnTo>
                  <a:pt x="174859" y="33692"/>
                </a:lnTo>
                <a:lnTo>
                  <a:pt x="174859" y="56715"/>
                </a:lnTo>
                <a:cubicBezTo>
                  <a:pt x="69526" y="65879"/>
                  <a:pt x="-8433" y="158699"/>
                  <a:pt x="732" y="264031"/>
                </a:cubicBezTo>
                <a:cubicBezTo>
                  <a:pt x="9897" y="369364"/>
                  <a:pt x="102716" y="447323"/>
                  <a:pt x="208048" y="438159"/>
                </a:cubicBezTo>
                <a:cubicBezTo>
                  <a:pt x="313381" y="428993"/>
                  <a:pt x="391341" y="336175"/>
                  <a:pt x="382176" y="230842"/>
                </a:cubicBezTo>
                <a:cubicBezTo>
                  <a:pt x="378187" y="184992"/>
                  <a:pt x="357814" y="142114"/>
                  <a:pt x="324788" y="110060"/>
                </a:cubicBezTo>
                <a:close/>
              </a:path>
            </a:pathLst>
          </a:custGeom>
          <a:solidFill>
            <a:srgbClr val="FA186E"/>
          </a:solidFill>
          <a:ln w="5556"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1C35C4A3-39CA-473E-A60A-D3EDB8274820}"/>
              </a:ext>
            </a:extLst>
          </p:cNvPr>
          <p:cNvSpPr/>
          <p:nvPr/>
        </p:nvSpPr>
        <p:spPr>
          <a:xfrm>
            <a:off x="974436" y="5308711"/>
            <a:ext cx="134767" cy="134767"/>
          </a:xfrm>
          <a:custGeom>
            <a:avLst/>
            <a:gdLst>
              <a:gd name="connsiteX0" fmla="*/ 134767 w 134767"/>
              <a:gd name="connsiteY0" fmla="*/ 134767 h 134767"/>
              <a:gd name="connsiteX1" fmla="*/ 0 w 134767"/>
              <a:gd name="connsiteY1" fmla="*/ 0 h 134767"/>
              <a:gd name="connsiteX2" fmla="*/ 0 w 134767"/>
              <a:gd name="connsiteY2" fmla="*/ 134767 h 134767"/>
            </a:gdLst>
            <a:ahLst/>
            <a:cxnLst>
              <a:cxn ang="0">
                <a:pos x="connsiteX0" y="connsiteY0"/>
              </a:cxn>
              <a:cxn ang="0">
                <a:pos x="connsiteX1" y="connsiteY1"/>
              </a:cxn>
              <a:cxn ang="0">
                <a:pos x="connsiteX2" y="connsiteY2"/>
              </a:cxn>
            </a:cxnLst>
            <a:rect l="l" t="t" r="r" b="b"/>
            <a:pathLst>
              <a:path w="134767" h="134767">
                <a:moveTo>
                  <a:pt x="134767" y="134767"/>
                </a:moveTo>
                <a:cubicBezTo>
                  <a:pt x="134681" y="60373"/>
                  <a:pt x="74394" y="86"/>
                  <a:pt x="0" y="0"/>
                </a:cubicBezTo>
                <a:lnTo>
                  <a:pt x="0" y="134767"/>
                </a:lnTo>
                <a:close/>
              </a:path>
            </a:pathLst>
          </a:custGeom>
          <a:solidFill>
            <a:srgbClr val="FA186E"/>
          </a:solidFill>
          <a:ln w="5556" cap="flat">
            <a:noFill/>
            <a:prstDash val="solid"/>
            <a:miter/>
          </a:ln>
        </p:spPr>
        <p:txBody>
          <a:bodyPr rtlCol="0" anchor="ctr"/>
          <a:lstStyle/>
          <a:p>
            <a:endParaRPr lang="ja-JP" altLang="en-US"/>
          </a:p>
        </p:txBody>
      </p:sp>
      <p:sp>
        <p:nvSpPr>
          <p:cNvPr id="9" name="テキスト ボックス 8">
            <a:extLst>
              <a:ext uri="{FF2B5EF4-FFF2-40B4-BE49-F238E27FC236}">
                <a16:creationId xmlns:a16="http://schemas.microsoft.com/office/drawing/2014/main" id="{949240AA-DBC3-A502-77E3-144C3A5E2153}"/>
              </a:ext>
            </a:extLst>
          </p:cNvPr>
          <p:cNvSpPr txBox="1"/>
          <p:nvPr/>
        </p:nvSpPr>
        <p:spPr>
          <a:xfrm>
            <a:off x="5748419" y="5366551"/>
            <a:ext cx="2643740" cy="804900"/>
          </a:xfrm>
          <a:prstGeom prst="rect">
            <a:avLst/>
          </a:prstGeom>
          <a:noFill/>
          <a:ln>
            <a:noFill/>
          </a:ln>
        </p:spPr>
        <p:txBody>
          <a:bodyPr wrap="square">
            <a:spAutoFit/>
          </a:bodyPr>
          <a:lstStyle/>
          <a:p>
            <a:pPr defTabSz="1219170">
              <a:lnSpc>
                <a:spcPts val="1400"/>
              </a:lnSpc>
              <a:buClr>
                <a:srgbClr val="000000"/>
              </a:buClr>
            </a:pPr>
            <a:r>
              <a:rPr kumimoji="0" lang="ja-JP" altLang="en-US" sz="1100" b="1" kern="0">
                <a:solidFill>
                  <a:srgbClr val="000000"/>
                </a:solidFill>
                <a:latin typeface="游ゴシック" panose="020B0400000000000000" pitchFamily="50" charset="-128"/>
                <a:ea typeface="游ゴシック" panose="020B0400000000000000" pitchFamily="50" charset="-128"/>
                <a:cs typeface="Arial"/>
                <a:sym typeface="Arial"/>
              </a:rPr>
              <a:t>・熟読ユーザーの閲読ジャンル</a:t>
            </a:r>
            <a:endParaRPr kumimoji="0" lang="en-US" altLang="ja-JP" sz="1100"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lnSpc>
                <a:spcPts val="1400"/>
              </a:lnSpc>
              <a:buClr>
                <a:srgbClr val="000000"/>
              </a:buClr>
            </a:pPr>
            <a:r>
              <a:rPr kumimoji="0" lang="ja-JP" altLang="en-US" sz="1100" b="1" kern="0">
                <a:solidFill>
                  <a:srgbClr val="000000"/>
                </a:solidFill>
                <a:latin typeface="游ゴシック" panose="020B0400000000000000" pitchFamily="50" charset="-128"/>
                <a:ea typeface="游ゴシック" panose="020B0400000000000000" pitchFamily="50" charset="-128"/>
                <a:cs typeface="Arial"/>
                <a:sym typeface="Arial"/>
              </a:rPr>
              <a:t>・熟読ユーザーの閲読記事サマリ</a:t>
            </a:r>
          </a:p>
          <a:p>
            <a:pPr defTabSz="1219170">
              <a:lnSpc>
                <a:spcPts val="1400"/>
              </a:lnSpc>
              <a:buClr>
                <a:srgbClr val="000000"/>
              </a:buClr>
            </a:pPr>
            <a:r>
              <a:rPr kumimoji="0" lang="ja-JP" altLang="en-US" sz="1100" b="1" kern="0">
                <a:solidFill>
                  <a:srgbClr val="000000"/>
                </a:solidFill>
                <a:latin typeface="游ゴシック" panose="020B0400000000000000" pitchFamily="50" charset="-128"/>
                <a:ea typeface="游ゴシック" panose="020B0400000000000000" pitchFamily="50" charset="-128"/>
                <a:cs typeface="Arial"/>
                <a:sym typeface="Arial"/>
              </a:rPr>
              <a:t>・上位５ジャンルの閲読記事詳細</a:t>
            </a:r>
            <a:endParaRPr kumimoji="0" lang="en-US" altLang="ja-JP" sz="1100"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lnSpc>
                <a:spcPts val="1400"/>
              </a:lnSpc>
              <a:buClr>
                <a:srgbClr val="000000"/>
              </a:buClr>
            </a:pPr>
            <a:r>
              <a:rPr kumimoji="0" lang="ja-JP" altLang="en-US" sz="1100" b="1" kern="0">
                <a:solidFill>
                  <a:srgbClr val="000000"/>
                </a:solidFill>
                <a:latin typeface="游ゴシック" panose="020B0400000000000000" pitchFamily="50" charset="-128"/>
                <a:ea typeface="游ゴシック" panose="020B0400000000000000" pitchFamily="50" charset="-128"/>
                <a:cs typeface="Arial"/>
                <a:sym typeface="Arial"/>
              </a:rPr>
              <a:t>・年齢性別の特徴</a:t>
            </a:r>
          </a:p>
        </p:txBody>
      </p:sp>
      <p:sp>
        <p:nvSpPr>
          <p:cNvPr id="13" name="Google Shape;442;p31">
            <a:extLst>
              <a:ext uri="{FF2B5EF4-FFF2-40B4-BE49-F238E27FC236}">
                <a16:creationId xmlns:a16="http://schemas.microsoft.com/office/drawing/2014/main" id="{C5A22797-81A3-0FB9-6650-52C75E1E433B}"/>
              </a:ext>
            </a:extLst>
          </p:cNvPr>
          <p:cNvSpPr/>
          <p:nvPr/>
        </p:nvSpPr>
        <p:spPr>
          <a:xfrm>
            <a:off x="3243691" y="2613032"/>
            <a:ext cx="8493123"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sp>
        <p:nvSpPr>
          <p:cNvPr id="14" name="Google Shape;207;p2">
            <a:extLst>
              <a:ext uri="{FF2B5EF4-FFF2-40B4-BE49-F238E27FC236}">
                <a16:creationId xmlns:a16="http://schemas.microsoft.com/office/drawing/2014/main" id="{50BF7BF6-871F-8701-EC7D-FC36445B4A31}"/>
              </a:ext>
            </a:extLst>
          </p:cNvPr>
          <p:cNvSpPr txBox="1"/>
          <p:nvPr/>
        </p:nvSpPr>
        <p:spPr>
          <a:xfrm>
            <a:off x="8753340" y="4567211"/>
            <a:ext cx="3103969" cy="1261517"/>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配信終了後、レポートを提出。</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熟読したユーザーとしなかったユーザーを比較し、</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会員属性にくわえて過去半年間の記事閲読行動を分析します。</a:t>
            </a:r>
            <a:r>
              <a:rPr lang="ja-JP" altLang="en-US" sz="900">
                <a:latin typeface="+mn-ea"/>
              </a:rPr>
              <a:t>流入経路別</a:t>
            </a:r>
            <a:r>
              <a:rPr kumimoji="0" lang="ja-JP" altLang="en-US" sz="900" kern="0">
                <a:solidFill>
                  <a:srgbClr val="000000"/>
                </a:solidFill>
                <a:latin typeface="+mn-ea"/>
                <a:cs typeface="Meiryo"/>
                <a:sym typeface="Meiryo"/>
              </a:rPr>
              <a:t>など複数の集計軸を設けることはできません。</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左のレポートはサンプルです。</a:t>
            </a:r>
          </a:p>
        </p:txBody>
      </p:sp>
      <p:graphicFrame>
        <p:nvGraphicFramePr>
          <p:cNvPr id="15" name="表 29">
            <a:extLst>
              <a:ext uri="{FF2B5EF4-FFF2-40B4-BE49-F238E27FC236}">
                <a16:creationId xmlns:a16="http://schemas.microsoft.com/office/drawing/2014/main" id="{65056B70-1FB5-0125-76F1-272BA1090334}"/>
              </a:ext>
            </a:extLst>
          </p:cNvPr>
          <p:cNvGraphicFramePr>
            <a:graphicFrameLocks noGrp="1"/>
          </p:cNvGraphicFramePr>
          <p:nvPr>
            <p:extLst>
              <p:ext uri="{D42A27DB-BD31-4B8C-83A1-F6EECF244321}">
                <p14:modId xmlns:p14="http://schemas.microsoft.com/office/powerpoint/2010/main" val="2348601512"/>
              </p:ext>
            </p:extLst>
          </p:nvPr>
        </p:nvGraphicFramePr>
        <p:xfrm>
          <a:off x="8795105" y="3725366"/>
          <a:ext cx="2941709" cy="750262"/>
        </p:xfrm>
        <a:graphic>
          <a:graphicData uri="http://schemas.openxmlformats.org/drawingml/2006/table">
            <a:tbl>
              <a:tblPr firstRow="1" bandRow="1"/>
              <a:tblGrid>
                <a:gridCol w="615751">
                  <a:extLst>
                    <a:ext uri="{9D8B030D-6E8A-4147-A177-3AD203B41FA5}">
                      <a16:colId xmlns:a16="http://schemas.microsoft.com/office/drawing/2014/main" val="4187835780"/>
                    </a:ext>
                  </a:extLst>
                </a:gridCol>
                <a:gridCol w="2325958">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集計表（</a:t>
                      </a:r>
                      <a:r>
                        <a:rPr lang="en-US" altLang="ja-JP" sz="1100" b="0">
                          <a:latin typeface="游ゴシック" panose="020B0400000000000000" pitchFamily="50" charset="-128"/>
                          <a:ea typeface="游ゴシック" panose="020B0400000000000000" pitchFamily="50" charset="-128"/>
                        </a:rPr>
                        <a:t>Excel</a:t>
                      </a:r>
                      <a:r>
                        <a:rPr lang="ja-JP" altLang="en-US" sz="1100" b="0">
                          <a:latin typeface="游ゴシック" panose="020B0400000000000000" pitchFamily="50" charset="-128"/>
                          <a:ea typeface="游ゴシック" panose="020B0400000000000000" pitchFamily="50" charset="-128"/>
                        </a:rPr>
                        <a:t>形式）</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16" name="Picture 2">
            <a:extLst>
              <a:ext uri="{FF2B5EF4-FFF2-40B4-BE49-F238E27FC236}">
                <a16:creationId xmlns:a16="http://schemas.microsoft.com/office/drawing/2014/main" id="{56D0E1C4-5909-141D-04E9-58FC7A98F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1972" y="4818827"/>
            <a:ext cx="2207827" cy="12131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CA58A24E-356E-10CA-EC99-9C37C80A707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3189"/>
          <a:stretch/>
        </p:blipFill>
        <p:spPr bwMode="auto">
          <a:xfrm>
            <a:off x="4096611" y="3899025"/>
            <a:ext cx="1651808" cy="8630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表 29">
            <a:extLst>
              <a:ext uri="{FF2B5EF4-FFF2-40B4-BE49-F238E27FC236}">
                <a16:creationId xmlns:a16="http://schemas.microsoft.com/office/drawing/2014/main" id="{979A1C84-1C2E-3D17-E85D-BBFE7A6C340F}"/>
              </a:ext>
            </a:extLst>
          </p:cNvPr>
          <p:cNvGraphicFramePr>
            <a:graphicFrameLocks noGrp="1"/>
          </p:cNvGraphicFramePr>
          <p:nvPr>
            <p:extLst>
              <p:ext uri="{D42A27DB-BD31-4B8C-83A1-F6EECF244321}">
                <p14:modId xmlns:p14="http://schemas.microsoft.com/office/powerpoint/2010/main" val="3669945336"/>
              </p:ext>
            </p:extLst>
          </p:nvPr>
        </p:nvGraphicFramePr>
        <p:xfrm>
          <a:off x="5851062" y="3897524"/>
          <a:ext cx="2541097" cy="1401342"/>
        </p:xfrm>
        <a:graphic>
          <a:graphicData uri="http://schemas.openxmlformats.org/drawingml/2006/table">
            <a:tbl>
              <a:tblPr firstRow="1" bandRow="1">
                <a:tableStyleId>{69012ECD-51FC-41F1-AA8D-1B2483CD663E}</a:tableStyleId>
              </a:tblPr>
              <a:tblGrid>
                <a:gridCol w="2541097">
                  <a:extLst>
                    <a:ext uri="{9D8B030D-6E8A-4147-A177-3AD203B41FA5}">
                      <a16:colId xmlns:a16="http://schemas.microsoft.com/office/drawing/2014/main" val="4187835780"/>
                    </a:ext>
                  </a:extLst>
                </a:gridCol>
              </a:tblGrid>
              <a:tr h="231048">
                <a:tc>
                  <a:txBody>
                    <a:bodyPr/>
                    <a:lstStyle/>
                    <a:p>
                      <a:pPr marL="0" marR="0" lvl="0" indent="0" algn="ctr" rtl="0">
                        <a:lnSpc>
                          <a:spcPct val="100000"/>
                        </a:lnSpc>
                        <a:spcBef>
                          <a:spcPts val="0"/>
                        </a:spcBef>
                        <a:spcAft>
                          <a:spcPts val="0"/>
                        </a:spcAft>
                        <a:buNone/>
                      </a:pPr>
                      <a:r>
                        <a:rPr lang="ja-JP" altLang="en-US" sz="1100" b="1" u="none" strike="noStrike" cap="none">
                          <a:solidFill>
                            <a:srgbClr val="FA186E"/>
                          </a:solidFill>
                          <a:sym typeface="Arial"/>
                        </a:rPr>
                        <a:t>例：熟読ユーザーの閲読記事上位</a:t>
                      </a:r>
                      <a:endParaRPr sz="1100" b="1" u="none" strike="noStrike" cap="none">
                        <a:solidFill>
                          <a:srgbClr val="FA186E"/>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solidFill>
                      <a:schemeClr val="bg1">
                        <a:lumMod val="95000"/>
                      </a:schemeClr>
                    </a:solidFill>
                  </a:tcPr>
                </a:tc>
                <a:extLst>
                  <a:ext uri="{0D108BD9-81ED-4DB2-BD59-A6C34878D82A}">
                    <a16:rowId xmlns:a16="http://schemas.microsoft.com/office/drawing/2014/main" val="1740026054"/>
                  </a:ext>
                </a:extLst>
              </a:tr>
              <a:tr h="390098">
                <a:tc>
                  <a:txBody>
                    <a:bodyPr/>
                    <a:lstStyle/>
                    <a:p>
                      <a:pPr rtl="0" fontAlgn="b"/>
                      <a:r>
                        <a:rPr lang="en-US" altLang="ja-JP" sz="900">
                          <a:solidFill>
                            <a:schemeClr val="tx1">
                              <a:lumMod val="85000"/>
                              <a:lumOff val="15000"/>
                            </a:schemeClr>
                          </a:solidFill>
                          <a:effectLst/>
                        </a:rPr>
                        <a:t>【</a:t>
                      </a:r>
                      <a:r>
                        <a:rPr lang="ja-JP" altLang="en-US" sz="900">
                          <a:solidFill>
                            <a:schemeClr val="tx1">
                              <a:lumMod val="85000"/>
                              <a:lumOff val="15000"/>
                            </a:schemeClr>
                          </a:solidFill>
                          <a:effectLst/>
                        </a:rPr>
                        <a:t>ランキング</a:t>
                      </a:r>
                      <a:r>
                        <a:rPr lang="en-US" altLang="ja-JP" sz="900">
                          <a:solidFill>
                            <a:schemeClr val="tx1">
                              <a:lumMod val="85000"/>
                              <a:lumOff val="15000"/>
                            </a:schemeClr>
                          </a:solidFill>
                          <a:effectLst/>
                        </a:rPr>
                        <a:t>】</a:t>
                      </a:r>
                      <a:r>
                        <a:rPr lang="ja-JP" altLang="en-US" sz="900">
                          <a:solidFill>
                            <a:schemeClr val="tx1">
                              <a:lumMod val="85000"/>
                              <a:lumOff val="15000"/>
                            </a:schemeClr>
                          </a:solidFill>
                          <a:effectLst/>
                        </a:rPr>
                        <a:t>国家公務員総合職・合格者数</a:t>
                      </a:r>
                      <a:r>
                        <a:rPr lang="en-US" altLang="ja-JP" sz="900">
                          <a:solidFill>
                            <a:schemeClr val="tx1">
                              <a:lumMod val="85000"/>
                              <a:lumOff val="15000"/>
                            </a:schemeClr>
                          </a:solidFill>
                          <a:effectLst/>
                        </a:rPr>
                        <a:t>1</a:t>
                      </a:r>
                      <a:r>
                        <a:rPr lang="ja-JP" altLang="en-US" sz="900">
                          <a:solidFill>
                            <a:schemeClr val="tx1">
                              <a:lumMod val="85000"/>
                              <a:lumOff val="15000"/>
                            </a:schemeClr>
                          </a:solidFill>
                          <a:effectLst/>
                        </a:rPr>
                        <a:t>位の大学は</a:t>
                      </a:r>
                      <a:r>
                        <a:rPr lang="en-US" altLang="ja-JP" sz="900">
                          <a:solidFill>
                            <a:schemeClr val="tx1">
                              <a:lumMod val="85000"/>
                              <a:lumOff val="15000"/>
                            </a:schemeClr>
                          </a:solidFill>
                          <a:effectLst/>
                        </a:rPr>
                        <a:t>? </a:t>
                      </a:r>
                      <a:r>
                        <a:rPr lang="ja-JP" altLang="en-US" sz="900">
                          <a:solidFill>
                            <a:schemeClr val="tx1">
                              <a:lumMod val="85000"/>
                              <a:lumOff val="15000"/>
                            </a:schemeClr>
                          </a:solidFill>
                          <a:effectLst/>
                        </a:rPr>
                        <a:t>私大や女性の割合も増加</a:t>
                      </a:r>
                    </a:p>
                  </a:txBody>
                  <a:tcPr marL="28575" marR="28575" marT="19050" marB="19050" anchor="b"/>
                </a:tc>
                <a:extLst>
                  <a:ext uri="{0D108BD9-81ED-4DB2-BD59-A6C34878D82A}">
                    <a16:rowId xmlns:a16="http://schemas.microsoft.com/office/drawing/2014/main" val="1653259581"/>
                  </a:ext>
                </a:extLst>
              </a:tr>
              <a:tr h="390098">
                <a:tc>
                  <a:txBody>
                    <a:bodyPr/>
                    <a:lstStyle/>
                    <a:p>
                      <a:pPr rtl="0" fontAlgn="b"/>
                      <a:r>
                        <a:rPr lang="ja-JP" altLang="en-US" sz="900">
                          <a:solidFill>
                            <a:schemeClr val="tx1">
                              <a:lumMod val="85000"/>
                              <a:lumOff val="15000"/>
                            </a:schemeClr>
                          </a:solidFill>
                          <a:effectLst/>
                        </a:rPr>
                        <a:t>ドジャース、大谷選手通訳の水原一平氏の解雇認める 違法賭博関与か</a:t>
                      </a:r>
                      <a:r>
                        <a:rPr lang="en-US" altLang="ja-JP" sz="900">
                          <a:solidFill>
                            <a:schemeClr val="tx1">
                              <a:lumMod val="85000"/>
                              <a:lumOff val="15000"/>
                            </a:schemeClr>
                          </a:solidFill>
                          <a:effectLst/>
                        </a:rPr>
                        <a:t>:</a:t>
                      </a:r>
                      <a:r>
                        <a:rPr lang="ja-JP" altLang="en-US" sz="900">
                          <a:solidFill>
                            <a:schemeClr val="tx1">
                              <a:lumMod val="85000"/>
                              <a:lumOff val="15000"/>
                            </a:schemeClr>
                          </a:solidFill>
                          <a:effectLst/>
                        </a:rPr>
                        <a:t>朝日新聞デジタル</a:t>
                      </a:r>
                    </a:p>
                  </a:txBody>
                  <a:tcPr marL="28575" marR="28575" marT="19050" marB="19050" anchor="b"/>
                </a:tc>
                <a:extLst>
                  <a:ext uri="{0D108BD9-81ED-4DB2-BD59-A6C34878D82A}">
                    <a16:rowId xmlns:a16="http://schemas.microsoft.com/office/drawing/2014/main" val="197280013"/>
                  </a:ext>
                </a:extLst>
              </a:tr>
              <a:tr h="390098">
                <a:tc>
                  <a:txBody>
                    <a:bodyPr/>
                    <a:lstStyle/>
                    <a:p>
                      <a:pPr rtl="0" fontAlgn="b"/>
                      <a:r>
                        <a:rPr lang="ja-JP" altLang="en-US" sz="900">
                          <a:solidFill>
                            <a:schemeClr val="tx1">
                              <a:lumMod val="85000"/>
                              <a:lumOff val="15000"/>
                            </a:schemeClr>
                          </a:solidFill>
                          <a:effectLst/>
                        </a:rPr>
                        <a:t>「ラグジュアリー</a:t>
                      </a:r>
                      <a:r>
                        <a:rPr lang="en-US" altLang="ja-JP" sz="900">
                          <a:solidFill>
                            <a:schemeClr val="tx1">
                              <a:lumMod val="85000"/>
                              <a:lumOff val="15000"/>
                            </a:schemeClr>
                          </a:solidFill>
                          <a:effectLst/>
                        </a:rPr>
                        <a:t>×</a:t>
                      </a:r>
                      <a:r>
                        <a:rPr lang="ja-JP" altLang="en-US" sz="900">
                          <a:solidFill>
                            <a:schemeClr val="tx1">
                              <a:lumMod val="85000"/>
                              <a:lumOff val="15000"/>
                            </a:schemeClr>
                          </a:solidFill>
                          <a:effectLst/>
                        </a:rPr>
                        <a:t>サステナビリティ」が生み出す帝国ホテルの新しい価値</a:t>
                      </a:r>
                    </a:p>
                  </a:txBody>
                  <a:tcPr marL="28575" marR="28575" marT="19050" marB="19050" anchor="b"/>
                </a:tc>
                <a:extLst>
                  <a:ext uri="{0D108BD9-81ED-4DB2-BD59-A6C34878D82A}">
                    <a16:rowId xmlns:a16="http://schemas.microsoft.com/office/drawing/2014/main" val="2188681967"/>
                  </a:ext>
                </a:extLst>
              </a:tr>
            </a:tbl>
          </a:graphicData>
        </a:graphic>
      </p:graphicFrame>
      <p:pic>
        <p:nvPicPr>
          <p:cNvPr id="19" name="Picture 6">
            <a:extLst>
              <a:ext uri="{FF2B5EF4-FFF2-40B4-BE49-F238E27FC236}">
                <a16:creationId xmlns:a16="http://schemas.microsoft.com/office/drawing/2014/main" id="{E0664A3C-E638-1E27-5E96-72D8D2918C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3889" y="3883884"/>
            <a:ext cx="795329" cy="762315"/>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5">
            <a:extLst>
              <a:ext uri="{FF2B5EF4-FFF2-40B4-BE49-F238E27FC236}">
                <a16:creationId xmlns:a16="http://schemas.microsoft.com/office/drawing/2014/main" id="{84438577-0414-C169-DCB3-34FE8F36D9B2}"/>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a:t>
            </a:fld>
            <a:endParaRPr lang="ja-JP" altLang="en-US"/>
          </a:p>
        </p:txBody>
      </p:sp>
      <p:sp>
        <p:nvSpPr>
          <p:cNvPr id="7" name="テキスト ボックス 20">
            <a:extLst>
              <a:ext uri="{FF2B5EF4-FFF2-40B4-BE49-F238E27FC236}">
                <a16:creationId xmlns:a16="http://schemas.microsoft.com/office/drawing/2014/main" id="{540DA819-015B-8EB6-FA52-0990566C1C8A}"/>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8" name="Google Shape;208;p2">
            <a:extLst>
              <a:ext uri="{FF2B5EF4-FFF2-40B4-BE49-F238E27FC236}">
                <a16:creationId xmlns:a16="http://schemas.microsoft.com/office/drawing/2014/main" id="{777E4DB8-3740-3206-C10E-6F6CC505D2FD}"/>
              </a:ext>
            </a:extLst>
          </p:cNvPr>
          <p:cNvSpPr txBox="1"/>
          <p:nvPr/>
        </p:nvSpPr>
        <p:spPr>
          <a:xfrm>
            <a:off x="6088047" y="650929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10" name="Google Shape;303;p25">
            <a:extLst>
              <a:ext uri="{FF2B5EF4-FFF2-40B4-BE49-F238E27FC236}">
                <a16:creationId xmlns:a16="http://schemas.microsoft.com/office/drawing/2014/main" id="{FE919A8F-961A-D06C-328D-89319A88FFE3}"/>
              </a:ext>
            </a:extLst>
          </p:cNvPr>
          <p:cNvSpPr/>
          <p:nvPr/>
        </p:nvSpPr>
        <p:spPr>
          <a:xfrm>
            <a:off x="444121" y="2975717"/>
            <a:ext cx="2639701" cy="562308"/>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sym typeface="Zen Kaku Gothic New"/>
              </a:rPr>
              <a:t>熟読ユーザーを抽出</a:t>
            </a:r>
            <a:endParaRPr kumimoji="0" lang="en-US" altLang="ja-JP" sz="1050" b="1" kern="0">
              <a:solidFill>
                <a:srgbClr val="FA186E"/>
              </a:solidFill>
              <a:latin typeface="游ゴシック" panose="020B0400000000000000" pitchFamily="50" charset="-128"/>
              <a:ea typeface="游ゴシック" panose="020B0400000000000000" pitchFamily="50" charset="-128"/>
              <a:sym typeface="Zen Kaku Gothic New"/>
            </a:endParaRPr>
          </a:p>
          <a:p>
            <a:pPr algn="ctr" defTabSz="914377">
              <a:lnSpc>
                <a:spcPct val="150000"/>
              </a:lnSpc>
              <a:buClr>
                <a:srgbClr val="000000"/>
              </a:buClr>
            </a:pPr>
            <a:r>
              <a:rPr kumimoji="0" lang="en-US" altLang="ja-JP" sz="1050" b="1" kern="0">
                <a:solidFill>
                  <a:srgbClr val="FA186E"/>
                </a:solidFill>
                <a:latin typeface="游ゴシック" panose="020B0400000000000000" pitchFamily="50" charset="-128"/>
                <a:ea typeface="游ゴシック" panose="020B0400000000000000" pitchFamily="50" charset="-128"/>
                <a:sym typeface="Zen Kaku Gothic New"/>
              </a:rPr>
              <a:t>A-TANK DMP</a:t>
            </a:r>
            <a:r>
              <a:rPr kumimoji="0" lang="ja-JP" altLang="en-US" sz="1050" b="1" kern="0">
                <a:solidFill>
                  <a:srgbClr val="FA186E"/>
                </a:solidFill>
                <a:latin typeface="游ゴシック" panose="020B0400000000000000" pitchFamily="50" charset="-128"/>
                <a:ea typeface="游ゴシック" panose="020B0400000000000000" pitchFamily="50" charset="-128"/>
                <a:sym typeface="Zen Kaku Gothic New"/>
              </a:rPr>
              <a:t>の過去の行動履歴を分析</a:t>
            </a:r>
            <a:endParaRPr kumimoji="1" lang="ja-JP" altLang="en-US" sz="1050" b="1">
              <a:solidFill>
                <a:srgbClr val="FA186E"/>
              </a:solidFill>
            </a:endParaRPr>
          </a:p>
        </p:txBody>
      </p:sp>
      <p:sp>
        <p:nvSpPr>
          <p:cNvPr id="21" name="Google Shape;303;p25">
            <a:extLst>
              <a:ext uri="{FF2B5EF4-FFF2-40B4-BE49-F238E27FC236}">
                <a16:creationId xmlns:a16="http://schemas.microsoft.com/office/drawing/2014/main" id="{2F3CC76D-D3A8-CD66-E273-B3DC7189D6AE}"/>
              </a:ext>
            </a:extLst>
          </p:cNvPr>
          <p:cNvSpPr/>
          <p:nvPr/>
        </p:nvSpPr>
        <p:spPr>
          <a:xfrm>
            <a:off x="3243691" y="2970110"/>
            <a:ext cx="8493123" cy="562308"/>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熟読したユーザーとしなかったユーザーを比較し、</a:t>
            </a:r>
            <a:endParaRPr kumimoji="0" lang="en-US" altLang="ja-JP"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会員属性にくわえて過去半年間の記事閲読行動を分析します。</a:t>
            </a:r>
          </a:p>
        </p:txBody>
      </p:sp>
      <p:sp>
        <p:nvSpPr>
          <p:cNvPr id="24" name="テキスト ボックス 23">
            <a:extLst>
              <a:ext uri="{FF2B5EF4-FFF2-40B4-BE49-F238E27FC236}">
                <a16:creationId xmlns:a16="http://schemas.microsoft.com/office/drawing/2014/main" id="{935E0113-5BAA-730D-EDA8-8272518A0133}"/>
              </a:ext>
            </a:extLst>
          </p:cNvPr>
          <p:cNvSpPr txBox="1"/>
          <p:nvPr/>
        </p:nvSpPr>
        <p:spPr>
          <a:xfrm>
            <a:off x="732102" y="5828728"/>
            <a:ext cx="2085878" cy="445828"/>
          </a:xfrm>
          <a:prstGeom prst="rect">
            <a:avLst/>
          </a:prstGeom>
          <a:noFill/>
          <a:ln>
            <a:noFill/>
          </a:ln>
        </p:spPr>
        <p:txBody>
          <a:bodyPr wrap="square">
            <a:spAutoFit/>
          </a:bodyPr>
          <a:lstStyle/>
          <a:p>
            <a:pPr defTabSz="1219170">
              <a:lnSpc>
                <a:spcPts val="1400"/>
              </a:lnSpc>
              <a:buClr>
                <a:srgbClr val="000000"/>
              </a:buClr>
            </a:pPr>
            <a:r>
              <a:rPr kumimoji="0" lang="ja-JP" altLang="en-US" sz="1100" b="1" kern="0" spc="300">
                <a:solidFill>
                  <a:schemeClr val="bg1"/>
                </a:solidFill>
                <a:highlight>
                  <a:srgbClr val="FA186E"/>
                </a:highlight>
                <a:latin typeface="游ゴシック" panose="020B0400000000000000" pitchFamily="50" charset="-128"/>
                <a:ea typeface="游ゴシック" panose="020B0400000000000000" pitchFamily="50" charset="-128"/>
                <a:cs typeface="Arial"/>
                <a:sym typeface="Arial"/>
              </a:rPr>
              <a:t>熟読者定義：記事読了</a:t>
            </a:r>
            <a:endParaRPr kumimoji="0" lang="en-US" altLang="ja-JP" sz="1100" b="1" kern="0" spc="300">
              <a:solidFill>
                <a:schemeClr val="bg1"/>
              </a:solidFill>
              <a:highlight>
                <a:srgbClr val="FA186E"/>
              </a:highlight>
              <a:latin typeface="游ゴシック" panose="020B0400000000000000" pitchFamily="50" charset="-128"/>
              <a:ea typeface="游ゴシック" panose="020B0400000000000000" pitchFamily="50" charset="-128"/>
              <a:cs typeface="Arial"/>
              <a:sym typeface="Arial"/>
            </a:endParaRPr>
          </a:p>
          <a:p>
            <a:pPr defTabSz="1219170">
              <a:lnSpc>
                <a:spcPts val="1400"/>
              </a:lnSpc>
              <a:buClr>
                <a:srgbClr val="000000"/>
              </a:buClr>
            </a:pPr>
            <a:r>
              <a:rPr kumimoji="0" lang="ja-JP" altLang="en-US" sz="1100" b="1" kern="0" spc="300">
                <a:solidFill>
                  <a:schemeClr val="bg1"/>
                </a:solidFill>
                <a:highlight>
                  <a:srgbClr val="FA186E"/>
                </a:highlight>
                <a:latin typeface="游ゴシック" panose="020B0400000000000000" pitchFamily="50" charset="-128"/>
                <a:ea typeface="游ゴシック" panose="020B0400000000000000" pitchFamily="50" charset="-128"/>
                <a:cs typeface="Arial"/>
                <a:sym typeface="Arial"/>
              </a:rPr>
              <a:t>もしくは</a:t>
            </a:r>
            <a:r>
              <a:rPr kumimoji="0" lang="en-US" altLang="ja-JP" sz="1100" b="1" kern="0" spc="300">
                <a:solidFill>
                  <a:schemeClr val="bg1"/>
                </a:solidFill>
                <a:highlight>
                  <a:srgbClr val="FA186E"/>
                </a:highlight>
                <a:latin typeface="游ゴシック" panose="020B0400000000000000" pitchFamily="50" charset="-128"/>
                <a:ea typeface="游ゴシック" panose="020B0400000000000000" pitchFamily="50" charset="-128"/>
                <a:cs typeface="Arial"/>
                <a:sym typeface="Arial"/>
              </a:rPr>
              <a:t>30</a:t>
            </a:r>
            <a:r>
              <a:rPr kumimoji="0" lang="ja-JP" altLang="en-US" sz="1100" b="1" kern="0" spc="300">
                <a:solidFill>
                  <a:schemeClr val="bg1"/>
                </a:solidFill>
                <a:highlight>
                  <a:srgbClr val="FA186E"/>
                </a:highlight>
                <a:latin typeface="游ゴシック" panose="020B0400000000000000" pitchFamily="50" charset="-128"/>
                <a:ea typeface="游ゴシック" panose="020B0400000000000000" pitchFamily="50" charset="-128"/>
                <a:cs typeface="Arial"/>
                <a:sym typeface="Arial"/>
              </a:rPr>
              <a:t>秒以上閲読</a:t>
            </a:r>
          </a:p>
        </p:txBody>
      </p:sp>
    </p:spTree>
    <p:extLst>
      <p:ext uri="{BB962C8B-B14F-4D97-AF65-F5344CB8AC3E}">
        <p14:creationId xmlns:p14="http://schemas.microsoft.com/office/powerpoint/2010/main" val="211746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29" name="正方形/長方形 28">
            <a:extLst>
              <a:ext uri="{FF2B5EF4-FFF2-40B4-BE49-F238E27FC236}">
                <a16:creationId xmlns:a16="http://schemas.microsoft.com/office/drawing/2014/main" id="{00D3CA89-E83F-266D-4208-D6FAA5D610D4}"/>
              </a:ext>
            </a:extLst>
          </p:cNvPr>
          <p:cNvSpPr/>
          <p:nvPr/>
        </p:nvSpPr>
        <p:spPr>
          <a:xfrm>
            <a:off x="6848948" y="3472062"/>
            <a:ext cx="4944433" cy="2964975"/>
          </a:xfrm>
          <a:prstGeom prst="rect">
            <a:avLst/>
          </a:prstGeom>
          <a:solidFill>
            <a:schemeClr val="bg1"/>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Google Shape;338;p26"/>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タイアップ記事 アクセス企業レポート</a:t>
            </a:r>
          </a:p>
        </p:txBody>
      </p:sp>
      <p:sp>
        <p:nvSpPr>
          <p:cNvPr id="2" name="テキスト プレースホルダー 1">
            <a:extLst>
              <a:ext uri="{FF2B5EF4-FFF2-40B4-BE49-F238E27FC236}">
                <a16:creationId xmlns:a16="http://schemas.microsoft.com/office/drawing/2014/main" id="{3BC8AF84-F2A9-9D3D-0CF9-57679F37E703}"/>
              </a:ext>
            </a:extLst>
          </p:cNvPr>
          <p:cNvSpPr>
            <a:spLocks noGrp="1"/>
          </p:cNvSpPr>
          <p:nvPr>
            <p:ph type="body" sz="quarter" idx="19"/>
          </p:nvPr>
        </p:nvSpPr>
        <p:spPr>
          <a:xfrm>
            <a:off x="412915" y="944724"/>
            <a:ext cx="11443726" cy="528182"/>
          </a:xfrm>
        </p:spPr>
        <p:txBody>
          <a:bodyPr/>
          <a:lstStyle/>
          <a:p>
            <a:pPr algn="l"/>
            <a:r>
              <a:rPr lang="ja-JP" altLang="en-US"/>
              <a:t>タイアップ広告の閲読ユーザーについて​、</a:t>
            </a:r>
            <a:r>
              <a:rPr lang="en-US" altLang="ja-JP"/>
              <a:t>IP</a:t>
            </a:r>
            <a:r>
              <a:rPr lang="ja-JP" altLang="en-US"/>
              <a:t>アドレスをもとにアクセス企業をレポート​</a:t>
            </a:r>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✓タイアップにどんな企業からのアクセスがあったのかを知りたい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✓タイアップを閲読した企業の業種や従業員規模を知りたい</a:t>
            </a: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20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5" name="Google Shape;442;p31">
            <a:extLst>
              <a:ext uri="{FF2B5EF4-FFF2-40B4-BE49-F238E27FC236}">
                <a16:creationId xmlns:a16="http://schemas.microsoft.com/office/drawing/2014/main" id="{072013C0-9CBD-A799-B0A6-0816D103E3F4}"/>
              </a:ext>
            </a:extLst>
          </p:cNvPr>
          <p:cNvSpPr/>
          <p:nvPr/>
        </p:nvSpPr>
        <p:spPr>
          <a:xfrm>
            <a:off x="3209333" y="2613032"/>
            <a:ext cx="858404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レポート作成</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grpSp>
        <p:nvGrpSpPr>
          <p:cNvPr id="7" name="グループ化 6">
            <a:extLst>
              <a:ext uri="{FF2B5EF4-FFF2-40B4-BE49-F238E27FC236}">
                <a16:creationId xmlns:a16="http://schemas.microsoft.com/office/drawing/2014/main" id="{A3703F7D-7821-0022-22BE-EB3E2128058A}"/>
              </a:ext>
            </a:extLst>
          </p:cNvPr>
          <p:cNvGrpSpPr/>
          <p:nvPr/>
        </p:nvGrpSpPr>
        <p:grpSpPr>
          <a:xfrm>
            <a:off x="6930974" y="3587219"/>
            <a:ext cx="4527438" cy="2772657"/>
            <a:chOff x="5288247" y="2392135"/>
            <a:chExt cx="2903540" cy="1778161"/>
          </a:xfrm>
        </p:grpSpPr>
        <p:pic>
          <p:nvPicPr>
            <p:cNvPr id="3" name="図 2">
              <a:extLst>
                <a:ext uri="{FF2B5EF4-FFF2-40B4-BE49-F238E27FC236}">
                  <a16:creationId xmlns:a16="http://schemas.microsoft.com/office/drawing/2014/main" id="{617DEDE3-647B-DCF9-A247-31F33918D432}"/>
                </a:ext>
              </a:extLst>
            </p:cNvPr>
            <p:cNvPicPr>
              <a:picLocks noChangeAspect="1"/>
            </p:cNvPicPr>
            <p:nvPr/>
          </p:nvPicPr>
          <p:blipFill rotWithShape="1">
            <a:blip r:embed="rId3"/>
            <a:srcRect t="28718" b="18673"/>
            <a:stretch/>
          </p:blipFill>
          <p:spPr>
            <a:xfrm>
              <a:off x="5358546" y="2392135"/>
              <a:ext cx="2801422" cy="829011"/>
            </a:xfrm>
            <a:prstGeom prst="rect">
              <a:avLst/>
            </a:prstGeom>
            <a:ln>
              <a:noFill/>
            </a:ln>
          </p:spPr>
        </p:pic>
        <p:pic>
          <p:nvPicPr>
            <p:cNvPr id="4" name="図 3">
              <a:extLst>
                <a:ext uri="{FF2B5EF4-FFF2-40B4-BE49-F238E27FC236}">
                  <a16:creationId xmlns:a16="http://schemas.microsoft.com/office/drawing/2014/main" id="{4008393B-D7DE-6861-266E-D11B061AC12F}"/>
                </a:ext>
              </a:extLst>
            </p:cNvPr>
            <p:cNvPicPr>
              <a:picLocks noChangeAspect="1"/>
            </p:cNvPicPr>
            <p:nvPr/>
          </p:nvPicPr>
          <p:blipFill rotWithShape="1">
            <a:blip r:embed="rId4"/>
            <a:srcRect t="29860" b="12442"/>
            <a:stretch/>
          </p:blipFill>
          <p:spPr>
            <a:xfrm>
              <a:off x="5288247" y="3227956"/>
              <a:ext cx="2903540" cy="942340"/>
            </a:xfrm>
            <a:prstGeom prst="rect">
              <a:avLst/>
            </a:prstGeom>
            <a:ln>
              <a:noFill/>
            </a:ln>
          </p:spPr>
        </p:pic>
      </p:grpSp>
      <p:graphicFrame>
        <p:nvGraphicFramePr>
          <p:cNvPr id="5" name="表 4">
            <a:extLst>
              <a:ext uri="{FF2B5EF4-FFF2-40B4-BE49-F238E27FC236}">
                <a16:creationId xmlns:a16="http://schemas.microsoft.com/office/drawing/2014/main" id="{EDFB42B8-AADB-A50D-2B3C-6AB076CAF0BD}"/>
              </a:ext>
            </a:extLst>
          </p:cNvPr>
          <p:cNvGraphicFramePr>
            <a:graphicFrameLocks noGrp="1"/>
          </p:cNvGraphicFramePr>
          <p:nvPr>
            <p:extLst>
              <p:ext uri="{D42A27DB-BD31-4B8C-83A1-F6EECF244321}">
                <p14:modId xmlns:p14="http://schemas.microsoft.com/office/powerpoint/2010/main" val="284810947"/>
              </p:ext>
            </p:extLst>
          </p:nvPr>
        </p:nvGraphicFramePr>
        <p:xfrm>
          <a:off x="3209332" y="3468351"/>
          <a:ext cx="3328628" cy="1036320"/>
        </p:xfrm>
        <a:graphic>
          <a:graphicData uri="http://schemas.openxmlformats.org/drawingml/2006/table">
            <a:tbl>
              <a:tblPr firstRow="1" bandRow="1"/>
              <a:tblGrid>
                <a:gridCol w="1664314">
                  <a:extLst>
                    <a:ext uri="{9D8B030D-6E8A-4147-A177-3AD203B41FA5}">
                      <a16:colId xmlns:a16="http://schemas.microsoft.com/office/drawing/2014/main" val="4106607909"/>
                    </a:ext>
                  </a:extLst>
                </a:gridCol>
                <a:gridCol w="1664314">
                  <a:extLst>
                    <a:ext uri="{9D8B030D-6E8A-4147-A177-3AD203B41FA5}">
                      <a16:colId xmlns:a16="http://schemas.microsoft.com/office/drawing/2014/main" val="1659960072"/>
                    </a:ext>
                  </a:extLst>
                </a:gridCol>
              </a:tblGrid>
              <a:tr h="254000">
                <a:tc gridSpan="2">
                  <a:txBody>
                    <a:bodyPr/>
                    <a:lstStyle/>
                    <a:p>
                      <a:pPr algn="ctr" fontAlgn="base"/>
                      <a:r>
                        <a:rPr lang="ja-JP" altLang="en-US" sz="1100" b="1">
                          <a:solidFill>
                            <a:srgbClr val="FFFFFF"/>
                          </a:solidFill>
                          <a:effectLst/>
                          <a:ea typeface="游ゴシック"/>
                        </a:rPr>
                        <a:t>レポート可能な項目</a:t>
                      </a:r>
                      <a:endParaRPr lang="ja-JP" altLang="en-US" sz="1100">
                        <a:effectLst/>
                        <a:ea typeface="游ゴシック"/>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2758712073"/>
                  </a:ext>
                </a:extLst>
              </a:tr>
              <a:tr h="254000">
                <a:tc>
                  <a:txBody>
                    <a:bodyPr/>
                    <a:lstStyle/>
                    <a:p>
                      <a:pPr algn="ctr" fontAlgn="base"/>
                      <a:r>
                        <a:rPr lang="ja-JP" altLang="en-US" sz="1100">
                          <a:effectLst/>
                          <a:ea typeface="游ゴシック"/>
                        </a:rPr>
                        <a:t>業種（％）</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ase"/>
                      <a:r>
                        <a:rPr lang="ja-JP" altLang="en-US" sz="1100">
                          <a:effectLst/>
                          <a:ea typeface="游ゴシック"/>
                        </a:rPr>
                        <a:t>従業員規模（％）</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2324567"/>
                  </a:ext>
                </a:extLst>
              </a:tr>
              <a:tr h="254000">
                <a:tc>
                  <a:txBody>
                    <a:bodyPr/>
                    <a:lstStyle/>
                    <a:p>
                      <a:pPr algn="ctr" fontAlgn="base"/>
                      <a:r>
                        <a:rPr lang="ja-JP" altLang="en-US" sz="1100">
                          <a:effectLst/>
                          <a:ea typeface="游ゴシック"/>
                        </a:rPr>
                        <a:t>売上高（％）</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ase"/>
                      <a:r>
                        <a:rPr lang="ja-JP" altLang="en-US" sz="1100">
                          <a:effectLst/>
                          <a:ea typeface="游ゴシック"/>
                        </a:rPr>
                        <a:t>上場区分（％）</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76416701"/>
                  </a:ext>
                </a:extLst>
              </a:tr>
              <a:tr h="254000">
                <a:tc>
                  <a:txBody>
                    <a:bodyPr/>
                    <a:lstStyle/>
                    <a:p>
                      <a:pPr algn="ctr" fontAlgn="base"/>
                      <a:r>
                        <a:rPr lang="ja-JP" altLang="en-US" sz="1100">
                          <a:effectLst/>
                          <a:ea typeface="游ゴシック"/>
                        </a:rPr>
                        <a:t>アクセス企業名</a:t>
                      </a:r>
                      <a:r>
                        <a:rPr lang="af-ZA" sz="1100">
                          <a:effectLst/>
                          <a:latin typeface="游ゴシック"/>
                        </a:rPr>
                        <a:t>TOP10</a:t>
                      </a:r>
                      <a:endParaRPr lang="af-ZA" altLang="ja-JP" sz="1100">
                        <a:effectLst/>
                        <a:latin typeface="游ゴシック"/>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auto"/>
                      <a:endParaRPr lang="ja-JP" altLang="en-US" sz="1100">
                        <a:effectLst/>
                        <a:ea typeface="游ゴシック"/>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2901381"/>
                  </a:ext>
                </a:extLst>
              </a:tr>
            </a:tbl>
          </a:graphicData>
        </a:graphic>
      </p:graphicFrame>
      <p:sp>
        <p:nvSpPr>
          <p:cNvPr id="6" name="テキスト ボックス 5">
            <a:extLst>
              <a:ext uri="{FF2B5EF4-FFF2-40B4-BE49-F238E27FC236}">
                <a16:creationId xmlns:a16="http://schemas.microsoft.com/office/drawing/2014/main" id="{14DD612C-C97D-8DBD-C908-A5F4289254CF}"/>
              </a:ext>
            </a:extLst>
          </p:cNvPr>
          <p:cNvSpPr txBox="1"/>
          <p:nvPr/>
        </p:nvSpPr>
        <p:spPr>
          <a:xfrm>
            <a:off x="3199708" y="4633116"/>
            <a:ext cx="3396297" cy="1454244"/>
          </a:xfrm>
          <a:prstGeom prst="rect">
            <a:avLst/>
          </a:prstGeom>
          <a:noFill/>
        </p:spPr>
        <p:txBody>
          <a:bodyPr wrap="square" lIns="0" tIns="0" rIns="0" bIns="0" rtlCol="0" anchor="t">
            <a:spAutoFit/>
          </a:bodyPr>
          <a:lstStyle/>
          <a:p>
            <a:pPr defTabSz="914377">
              <a:defRPr/>
            </a:pPr>
            <a:endParaRPr kumimoji="0" lang="ja-JP" altLang="en-US" sz="1050" kern="0">
              <a:latin typeface="+mn-ea"/>
              <a:cs typeface="Arial"/>
              <a:sym typeface="Arial"/>
            </a:endParaRPr>
          </a:p>
          <a:p>
            <a:pPr defTabSz="1219170">
              <a:buClr>
                <a:srgbClr val="000000"/>
              </a:buClr>
              <a:defRPr/>
            </a:pPr>
            <a:r>
              <a:rPr kumimoji="0" lang="en-US" sz="1050" kern="0">
                <a:latin typeface="+mn-ea"/>
                <a:cs typeface="Arial"/>
                <a:sym typeface="Arial"/>
              </a:rPr>
              <a:t>【A-TANK DMP</a:t>
            </a:r>
            <a:r>
              <a:rPr kumimoji="0" lang="ja-JP" altLang="en-US" sz="1050" kern="0">
                <a:latin typeface="+mn-ea"/>
                <a:cs typeface="Arial"/>
                <a:sym typeface="Arial"/>
              </a:rPr>
              <a:t>で計測</a:t>
            </a:r>
            <a:r>
              <a:rPr kumimoji="0" lang="en-US" altLang="ja-JP" sz="1050" kern="0">
                <a:latin typeface="+mn-ea"/>
                <a:cs typeface="Arial"/>
                <a:sym typeface="Arial"/>
              </a:rPr>
              <a:t>】</a:t>
            </a:r>
            <a:endParaRPr kumimoji="0" lang="en-US" sz="1050" kern="0">
              <a:latin typeface="+mn-ea"/>
              <a:cs typeface="Arial"/>
              <a:sym typeface="Arial"/>
            </a:endParaRPr>
          </a:p>
          <a:p>
            <a:pPr defTabSz="1219170">
              <a:buClr>
                <a:srgbClr val="000000"/>
              </a:buClr>
              <a:defRPr/>
            </a:pPr>
            <a:r>
              <a:rPr kumimoji="0" lang="ja-JP" altLang="en-US" sz="1050" kern="0">
                <a:latin typeface="+mn-ea"/>
                <a:cs typeface="Arial"/>
                <a:sym typeface="Arial"/>
              </a:rPr>
              <a:t>計測期間：配信期間に準じる</a:t>
            </a:r>
            <a:endParaRPr kumimoji="0" lang="en-US" altLang="ja-JP" sz="1050" kern="0">
              <a:latin typeface="+mn-ea"/>
              <a:cs typeface="Arial"/>
              <a:sym typeface="Arial"/>
            </a:endParaRPr>
          </a:p>
          <a:p>
            <a:pPr defTabSz="1219170">
              <a:buClr>
                <a:srgbClr val="000000"/>
              </a:buClr>
              <a:defRPr/>
            </a:pPr>
            <a:endParaRPr kumimoji="0" lang="en-US" sz="1050" kern="0">
              <a:latin typeface="+mn-ea"/>
              <a:cs typeface="Arial"/>
              <a:sym typeface="Arial"/>
            </a:endParaRPr>
          </a:p>
          <a:p>
            <a:pPr defTabSz="1219170">
              <a:buClr>
                <a:srgbClr val="000000"/>
              </a:buClr>
              <a:defRPr/>
            </a:pPr>
            <a:r>
              <a:rPr kumimoji="0" lang="ja-JP" altLang="en-US" sz="1050" kern="0">
                <a:latin typeface="+mn-ea"/>
                <a:cs typeface="Arial"/>
                <a:sym typeface="Arial"/>
              </a:rPr>
              <a:t>企業データソース：ユーソナー企業カタログ</a:t>
            </a:r>
            <a:endParaRPr kumimoji="0" lang="en-US" sz="1050" kern="0">
              <a:latin typeface="+mn-ea"/>
              <a:cs typeface="Arial"/>
              <a:sym typeface="Arial"/>
            </a:endParaRPr>
          </a:p>
          <a:p>
            <a:pPr defTabSz="1219170">
              <a:buClr>
                <a:srgbClr val="000000"/>
              </a:buClr>
              <a:defRPr/>
            </a:pPr>
            <a:r>
              <a:rPr kumimoji="0" lang="en-US" sz="1050" kern="0">
                <a:latin typeface="+mn-ea"/>
                <a:cs typeface="Arial"/>
                <a:sym typeface="Arial"/>
              </a:rPr>
              <a:t>※</a:t>
            </a:r>
            <a:r>
              <a:rPr kumimoji="0" lang="ja-JP" altLang="en-US" sz="1050" kern="0">
                <a:latin typeface="+mn-ea"/>
                <a:cs typeface="Arial"/>
                <a:sym typeface="Arial"/>
              </a:rPr>
              <a:t>計測環境の違いから</a:t>
            </a:r>
            <a:r>
              <a:rPr kumimoji="0" lang="en-US" sz="1050" kern="0">
                <a:latin typeface="+mn-ea"/>
                <a:cs typeface="Arial"/>
                <a:sym typeface="Arial"/>
              </a:rPr>
              <a:t>GA</a:t>
            </a:r>
            <a:r>
              <a:rPr kumimoji="0" lang="ja-JP" altLang="en-US" sz="1050" kern="0">
                <a:latin typeface="+mn-ea"/>
                <a:cs typeface="Arial"/>
                <a:sym typeface="Arial"/>
              </a:rPr>
              <a:t>での計測値とは差がございます。</a:t>
            </a:r>
          </a:p>
          <a:p>
            <a:pPr defTabSz="1219170">
              <a:buClr>
                <a:srgbClr val="000000"/>
              </a:buClr>
              <a:defRPr/>
            </a:pPr>
            <a:r>
              <a:rPr kumimoji="0" lang="en-US" altLang="ja-JP" sz="1050" kern="0">
                <a:latin typeface="+mn-ea"/>
                <a:cs typeface="Arial"/>
                <a:sym typeface="Arial"/>
              </a:rPr>
              <a:t>※</a:t>
            </a:r>
            <a:r>
              <a:rPr kumimoji="0" lang="ja-JP" altLang="en-US" sz="1050" kern="0">
                <a:latin typeface="+mn-ea"/>
                <a:cs typeface="Arial"/>
                <a:sym typeface="Arial"/>
              </a:rPr>
              <a:t>計測対象はデータが計測できている総</a:t>
            </a:r>
            <a:r>
              <a:rPr kumimoji="0" lang="en-US" altLang="ja-JP" sz="1050" kern="0">
                <a:latin typeface="+mn-ea"/>
                <a:cs typeface="Arial"/>
                <a:sym typeface="Arial"/>
              </a:rPr>
              <a:t>UU</a:t>
            </a:r>
            <a:r>
              <a:rPr kumimoji="0" lang="ja-JP" altLang="en-US" sz="1050" kern="0">
                <a:latin typeface="+mn-ea"/>
                <a:cs typeface="Arial"/>
                <a:sym typeface="Arial"/>
              </a:rPr>
              <a:t>数の約</a:t>
            </a:r>
            <a:r>
              <a:rPr kumimoji="0" lang="en-US" altLang="ja-JP" sz="1050" kern="0">
                <a:latin typeface="+mn-ea"/>
                <a:cs typeface="Arial"/>
                <a:sym typeface="Arial"/>
              </a:rPr>
              <a:t>4</a:t>
            </a:r>
            <a:r>
              <a:rPr kumimoji="0" lang="ja-JP" altLang="en-US" sz="1050" kern="0">
                <a:latin typeface="+mn-ea"/>
                <a:cs typeface="Arial"/>
                <a:sym typeface="Arial"/>
              </a:rPr>
              <a:t>～</a:t>
            </a:r>
            <a:r>
              <a:rPr kumimoji="0" lang="en-US" altLang="ja-JP" sz="1050" kern="0">
                <a:latin typeface="+mn-ea"/>
                <a:cs typeface="Arial"/>
                <a:sym typeface="Arial"/>
              </a:rPr>
              <a:t>5</a:t>
            </a:r>
            <a:r>
              <a:rPr kumimoji="0" lang="ja-JP" altLang="en-US" sz="1050" kern="0">
                <a:latin typeface="+mn-ea"/>
                <a:cs typeface="Arial"/>
                <a:sym typeface="Arial"/>
              </a:rPr>
              <a:t>％になります。</a:t>
            </a:r>
          </a:p>
          <a:p>
            <a:pPr defTabSz="1219170">
              <a:defRPr/>
            </a:pPr>
            <a:endParaRPr kumimoji="0" lang="ja-JP" altLang="en-US" sz="1050" kern="0">
              <a:latin typeface="+mn-ea"/>
              <a:cs typeface="Arial"/>
              <a:sym typeface="Arial"/>
            </a:endParaRPr>
          </a:p>
        </p:txBody>
      </p:sp>
      <p:sp>
        <p:nvSpPr>
          <p:cNvPr id="18" name="Google Shape;670;p40">
            <a:extLst>
              <a:ext uri="{FF2B5EF4-FFF2-40B4-BE49-F238E27FC236}">
                <a16:creationId xmlns:a16="http://schemas.microsoft.com/office/drawing/2014/main" id="{B324F122-3059-5588-81EA-268A13364C52}"/>
              </a:ext>
            </a:extLst>
          </p:cNvPr>
          <p:cNvSpPr txBox="1"/>
          <p:nvPr/>
        </p:nvSpPr>
        <p:spPr>
          <a:xfrm>
            <a:off x="3786675" y="3016636"/>
            <a:ext cx="7364179" cy="369302"/>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タイアップ記事の閲読企業データを集計してレポートとして提出いたします。</a:t>
            </a:r>
          </a:p>
        </p:txBody>
      </p:sp>
      <p:sp>
        <p:nvSpPr>
          <p:cNvPr id="13" name="スライド番号プレースホルダー 5">
            <a:extLst>
              <a:ext uri="{FF2B5EF4-FFF2-40B4-BE49-F238E27FC236}">
                <a16:creationId xmlns:a16="http://schemas.microsoft.com/office/drawing/2014/main" id="{0BAC9F8A-3024-0665-7652-83B6C0A9FFFD}"/>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3</a:t>
            </a:fld>
            <a:endParaRPr lang="ja-JP" altLang="en-US"/>
          </a:p>
        </p:txBody>
      </p:sp>
      <p:sp>
        <p:nvSpPr>
          <p:cNvPr id="10" name="テキスト ボックス 20">
            <a:extLst>
              <a:ext uri="{FF2B5EF4-FFF2-40B4-BE49-F238E27FC236}">
                <a16:creationId xmlns:a16="http://schemas.microsoft.com/office/drawing/2014/main" id="{C5956CEA-F5D3-A438-DD0E-73F768A1AA93}"/>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11" name="Google Shape;208;p2">
            <a:extLst>
              <a:ext uri="{FF2B5EF4-FFF2-40B4-BE49-F238E27FC236}">
                <a16:creationId xmlns:a16="http://schemas.microsoft.com/office/drawing/2014/main" id="{8E6BC644-134F-3161-43A7-3065DAF3935D}"/>
              </a:ext>
            </a:extLst>
          </p:cNvPr>
          <p:cNvSpPr txBox="1"/>
          <p:nvPr/>
        </p:nvSpPr>
        <p:spPr>
          <a:xfrm>
            <a:off x="6088047" y="650929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pSp>
        <p:nvGrpSpPr>
          <p:cNvPr id="21" name="グループ化 20">
            <a:extLst>
              <a:ext uri="{FF2B5EF4-FFF2-40B4-BE49-F238E27FC236}">
                <a16:creationId xmlns:a16="http://schemas.microsoft.com/office/drawing/2014/main" id="{4293D249-FBC3-7F76-438C-58361E198A3D}"/>
              </a:ext>
            </a:extLst>
          </p:cNvPr>
          <p:cNvGrpSpPr/>
          <p:nvPr/>
        </p:nvGrpSpPr>
        <p:grpSpPr>
          <a:xfrm>
            <a:off x="988059" y="3429000"/>
            <a:ext cx="1392102" cy="2528796"/>
            <a:chOff x="1022218" y="3226820"/>
            <a:chExt cx="1235790" cy="2679458"/>
          </a:xfrm>
        </p:grpSpPr>
        <p:sp>
          <p:nvSpPr>
            <p:cNvPr id="22" name="Google Shape;303;p25">
              <a:extLst>
                <a:ext uri="{FF2B5EF4-FFF2-40B4-BE49-F238E27FC236}">
                  <a16:creationId xmlns:a16="http://schemas.microsoft.com/office/drawing/2014/main" id="{AB17B0AF-61CC-4BA2-5E78-7D05902BFB86}"/>
                </a:ext>
              </a:extLst>
            </p:cNvPr>
            <p:cNvSpPr/>
            <p:nvPr/>
          </p:nvSpPr>
          <p:spPr>
            <a:xfrm>
              <a:off x="1022218" y="3226820"/>
              <a:ext cx="1235790" cy="2679458"/>
            </a:xfrm>
            <a:prstGeom prst="roundRect">
              <a:avLst>
                <a:gd name="adj" fmla="val 0"/>
              </a:avLst>
            </a:prstGeom>
            <a:solidFill>
              <a:schemeClr val="bg1"/>
            </a:solidFill>
            <a:ln>
              <a:solidFill>
                <a:schemeClr val="bg1">
                  <a:lumMod val="50000"/>
                </a:schemeClr>
              </a:solidFill>
            </a:ln>
          </p:spPr>
          <p:txBody>
            <a:bodyPr spcFirstLastPara="1" wrap="square" lIns="108000" tIns="24000" rIns="108000" bIns="0" anchor="ctr" anchorCtr="0">
              <a:noAutofit/>
            </a:bodyPr>
            <a:lstStyle/>
            <a:p>
              <a:pPr defTabSz="1219170">
                <a:lnSpc>
                  <a:spcPct val="114000"/>
                </a:lnSpc>
                <a:buClr>
                  <a:srgbClr val="FFFFFF"/>
                </a:buClr>
                <a:buSzPts val="1400"/>
              </a:pPr>
              <a:endParaRPr kumimoji="0" sz="1300" b="1" kern="0" spc="12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24" name="Google Shape;303;p25">
              <a:extLst>
                <a:ext uri="{FF2B5EF4-FFF2-40B4-BE49-F238E27FC236}">
                  <a16:creationId xmlns:a16="http://schemas.microsoft.com/office/drawing/2014/main" id="{BD49061F-ECE6-E0B0-B50F-0EF9638909F0}"/>
                </a:ext>
              </a:extLst>
            </p:cNvPr>
            <p:cNvSpPr/>
            <p:nvPr/>
          </p:nvSpPr>
          <p:spPr>
            <a:xfrm>
              <a:off x="1122645" y="3346332"/>
              <a:ext cx="1032726" cy="2447436"/>
            </a:xfrm>
            <a:prstGeom prst="roundRect">
              <a:avLst>
                <a:gd name="adj" fmla="val 0"/>
              </a:avLst>
            </a:prstGeom>
            <a:solidFill>
              <a:schemeClr val="bg1">
                <a:lumMod val="95000"/>
              </a:schemeClr>
            </a:solidFill>
            <a:ln>
              <a:no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タイアップ</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記事</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grpSp>
      <p:sp>
        <p:nvSpPr>
          <p:cNvPr id="28" name="Google Shape;442;p31">
            <a:extLst>
              <a:ext uri="{FF2B5EF4-FFF2-40B4-BE49-F238E27FC236}">
                <a16:creationId xmlns:a16="http://schemas.microsoft.com/office/drawing/2014/main" id="{C0B2BAA6-9CD1-B6A5-23B7-68583C790CD8}"/>
              </a:ext>
            </a:extLst>
          </p:cNvPr>
          <p:cNvSpPr/>
          <p:nvPr/>
        </p:nvSpPr>
        <p:spPr>
          <a:xfrm>
            <a:off x="455188" y="2613032"/>
            <a:ext cx="2639706"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mn-ea"/>
                <a:cs typeface="Meiryo"/>
                <a:sym typeface="Meiryo"/>
              </a:rPr>
              <a:t>タイアップ広告掲載</a:t>
            </a:r>
            <a:endParaRPr kumimoji="0" lang="en-US" altLang="ja-JP" sz="1600" b="1" kern="0">
              <a:solidFill>
                <a:srgbClr val="FFFFFF"/>
              </a:solidFill>
              <a:latin typeface="+mn-ea"/>
              <a:cs typeface="Meiryo"/>
              <a:sym typeface="Meiryo"/>
            </a:endParaRPr>
          </a:p>
        </p:txBody>
      </p:sp>
    </p:spTree>
    <p:extLst>
      <p:ext uri="{BB962C8B-B14F-4D97-AF65-F5344CB8AC3E}">
        <p14:creationId xmlns:p14="http://schemas.microsoft.com/office/powerpoint/2010/main" val="25600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a:xfrm>
            <a:off x="1237369" y="3091262"/>
            <a:ext cx="9310679" cy="1628223"/>
          </a:xfrm>
        </p:spPr>
        <p:txBody>
          <a:bodyPr/>
          <a:lstStyle/>
          <a:p>
            <a:r>
              <a:rPr lang="ja-JP" altLang="en-US" sz="3600" spc="200" dirty="0">
                <a:solidFill>
                  <a:schemeClr val="tx1">
                    <a:lumMod val="85000"/>
                    <a:lumOff val="15000"/>
                  </a:schemeClr>
                </a:solidFill>
              </a:rPr>
              <a:t>分析メニュー</a:t>
            </a:r>
            <a:br>
              <a:rPr lang="en-US" altLang="ja-JP" sz="3600" spc="200" dirty="0">
                <a:solidFill>
                  <a:schemeClr val="tx1">
                    <a:lumMod val="85000"/>
                    <a:lumOff val="15000"/>
                  </a:schemeClr>
                </a:solidFill>
              </a:rPr>
            </a:br>
            <a:r>
              <a:rPr lang="ja-JP" altLang="en-US" sz="2800" spc="200" dirty="0">
                <a:solidFill>
                  <a:schemeClr val="tx1">
                    <a:lumMod val="85000"/>
                    <a:lumOff val="15000"/>
                  </a:schemeClr>
                </a:solidFill>
              </a:rPr>
              <a:t>（ディスプレイ広告向け）</a:t>
            </a:r>
            <a:endParaRPr lang="ja-JP" altLang="en-US" sz="3600" spc="200" dirty="0">
              <a:solidFill>
                <a:schemeClr val="tx1">
                  <a:lumMod val="85000"/>
                  <a:lumOff val="15000"/>
                </a:schemeClr>
              </a:solidFill>
            </a:endParaRPr>
          </a:p>
        </p:txBody>
      </p:sp>
      <p:sp>
        <p:nvSpPr>
          <p:cNvPr id="6" name="テキスト プレースホルダー 1">
            <a:extLst>
              <a:ext uri="{FF2B5EF4-FFF2-40B4-BE49-F238E27FC236}">
                <a16:creationId xmlns:a16="http://schemas.microsoft.com/office/drawing/2014/main" id="{0A784C34-4D50-75CA-C32C-F3D80F33E8F1}"/>
              </a:ext>
            </a:extLst>
          </p:cNvPr>
          <p:cNvSpPr>
            <a:spLocks noGrp="1"/>
          </p:cNvSpPr>
          <p:nvPr>
            <p:ph type="body" sz="quarter" idx="10"/>
          </p:nvPr>
        </p:nvSpPr>
        <p:spPr>
          <a:xfrm>
            <a:off x="1333728" y="2636526"/>
            <a:ext cx="4762269" cy="403609"/>
          </a:xfrm>
        </p:spPr>
        <p:txBody>
          <a:bodyPr/>
          <a:lstStyle/>
          <a:p>
            <a:r>
              <a:rPr lang="en-US" altLang="ja-JP" spc="200" dirty="0"/>
              <a:t>A-TANK </a:t>
            </a:r>
            <a:r>
              <a:rPr lang="ja-JP" altLang="en-US" spc="200" dirty="0"/>
              <a:t>調査・分析メニュー</a:t>
            </a:r>
          </a:p>
        </p:txBody>
      </p:sp>
      <p:sp>
        <p:nvSpPr>
          <p:cNvPr id="5" name="スライド番号プレースホルダー 5">
            <a:extLst>
              <a:ext uri="{FF2B5EF4-FFF2-40B4-BE49-F238E27FC236}">
                <a16:creationId xmlns:a16="http://schemas.microsoft.com/office/drawing/2014/main" id="{CD8E6206-64CB-B2BE-A734-DF4470390F79}"/>
              </a:ext>
            </a:extLst>
          </p:cNvPr>
          <p:cNvSpPr txBox="1">
            <a:spLocks/>
          </p:cNvSpPr>
          <p:nvPr/>
        </p:nvSpPr>
        <p:spPr>
          <a:xfrm>
            <a:off x="11444209" y="6552026"/>
            <a:ext cx="715767" cy="303088"/>
          </a:xfrm>
          <a:prstGeom prst="rect">
            <a:avLst/>
          </a:prstGeom>
        </p:spPr>
        <p:txBody>
          <a:bodyPr/>
          <a:lstStyle>
            <a:defPPr>
              <a:defRPr lang="ja-JP"/>
            </a:defPPr>
            <a:lvl1pPr marL="0" algn="r" defTabSz="914400" rtl="0" eaLnBrk="1" latinLnBrk="0" hangingPunct="1">
              <a:defRPr kumimoji="1" sz="1200" b="1" i="0" kern="1200">
                <a:solidFill>
                  <a:schemeClr val="bg2">
                    <a:lumMod val="75000"/>
                  </a:schemeClr>
                </a:solidFill>
                <a:latin typeface="Yu Gothic" panose="020B0400000000000000" pitchFamily="34" charset="-128"/>
                <a:ea typeface="Yu Gothic" panose="020B0400000000000000"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00D908-C2D6-084A-9C6A-44EB3DC58219}" type="slidenum">
              <a:rPr lang="ja-JP" altLang="en-US" smtClean="0"/>
              <a:pPr/>
              <a:t>4</a:t>
            </a:fld>
            <a:endParaRPr lang="ja-JP" altLang="en-US"/>
          </a:p>
        </p:txBody>
      </p:sp>
    </p:spTree>
    <p:extLst>
      <p:ext uri="{BB962C8B-B14F-4D97-AF65-F5344CB8AC3E}">
        <p14:creationId xmlns:p14="http://schemas.microsoft.com/office/powerpoint/2010/main" val="216077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広告配信セグメント別</a:t>
            </a:r>
            <a:r>
              <a:rPr lang="en-US" altLang="ja-JP" dirty="0"/>
              <a:t>CTR</a:t>
            </a:r>
            <a:r>
              <a:rPr lang="ja-JP" altLang="en-US" dirty="0"/>
              <a:t>分析</a:t>
            </a:r>
          </a:p>
        </p:txBody>
      </p:sp>
      <p:sp>
        <p:nvSpPr>
          <p:cNvPr id="3" name="テキスト プレースホルダー 2">
            <a:extLst>
              <a:ext uri="{FF2B5EF4-FFF2-40B4-BE49-F238E27FC236}">
                <a16:creationId xmlns:a16="http://schemas.microsoft.com/office/drawing/2014/main" id="{D4D5C841-D3E6-7EAC-F0AA-1478CB2FE250}"/>
              </a:ext>
            </a:extLst>
          </p:cNvPr>
          <p:cNvSpPr>
            <a:spLocks noGrp="1"/>
          </p:cNvSpPr>
          <p:nvPr>
            <p:ph type="body" sz="quarter" idx="19"/>
          </p:nvPr>
        </p:nvSpPr>
        <p:spPr>
          <a:xfrm>
            <a:off x="412915" y="944724"/>
            <a:ext cx="11443726" cy="528182"/>
          </a:xfrm>
        </p:spPr>
        <p:txBody>
          <a:bodyPr/>
          <a:lstStyle/>
          <a:p>
            <a:pPr algn="l"/>
            <a:r>
              <a:rPr lang="ja-JP" altLang="en-US"/>
              <a:t>広告配信の結果、セグメント別の</a:t>
            </a:r>
            <a:r>
              <a:rPr lang="en-US" altLang="ja-JP"/>
              <a:t>CTR</a:t>
            </a:r>
            <a:r>
              <a:rPr lang="ja-JP" altLang="en-US"/>
              <a:t>を分析して配信の改善に活かすことが出来ます。</a:t>
            </a:r>
          </a:p>
          <a:p>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✓配信レポートを分析し次回キャンペーンの</a:t>
            </a:r>
            <a:r>
              <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rPr>
              <a:t>CTR</a:t>
            </a: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向上につなげたい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✓属性や興味関心項目別の</a:t>
            </a:r>
            <a:r>
              <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rPr>
              <a:t>CTR</a:t>
            </a: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を詳細に確認したい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365" name="Google Shape;670;p40">
            <a:extLst>
              <a:ext uri="{FF2B5EF4-FFF2-40B4-BE49-F238E27FC236}">
                <a16:creationId xmlns:a16="http://schemas.microsoft.com/office/drawing/2014/main" id="{7F48CB70-6A38-3D1E-D770-F88F8DB1732E}"/>
              </a:ext>
            </a:extLst>
          </p:cNvPr>
          <p:cNvSpPr txBox="1"/>
          <p:nvPr/>
        </p:nvSpPr>
        <p:spPr>
          <a:xfrm>
            <a:off x="4061665" y="2908148"/>
            <a:ext cx="7591855" cy="553968"/>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広告配信の結果を</a:t>
            </a:r>
            <a:r>
              <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A-TANK</a:t>
            </a: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のセグメント別に分析。</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今後の配信セグメントをご提案します。</a:t>
            </a:r>
            <a:endParaRPr kumimoji="0"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sp>
        <p:nvSpPr>
          <p:cNvPr id="24" name="Google Shape;207;p2">
            <a:extLst>
              <a:ext uri="{FF2B5EF4-FFF2-40B4-BE49-F238E27FC236}">
                <a16:creationId xmlns:a16="http://schemas.microsoft.com/office/drawing/2014/main" id="{79E684A9-75F8-4D5F-DBFD-C580B9242763}"/>
              </a:ext>
            </a:extLst>
          </p:cNvPr>
          <p:cNvSpPr txBox="1"/>
          <p:nvPr/>
        </p:nvSpPr>
        <p:spPr>
          <a:xfrm>
            <a:off x="4010865" y="4482468"/>
            <a:ext cx="3208797" cy="1462868"/>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mn-ea"/>
                <a:cs typeface="Meiryo"/>
                <a:sym typeface="Meiryo"/>
              </a:rPr>
              <a:t>配信終了後、レポートを提出。興味関心・デモグラ別の</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と、全体平均</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と比較した相対値、ターゲティング改善案を記載。</a:t>
            </a:r>
          </a:p>
          <a:p>
            <a:pPr defTabSz="1219170">
              <a:buClr>
                <a:srgbClr val="000000"/>
              </a:buClr>
              <a:buSzPts val="1300"/>
            </a:pPr>
            <a:r>
              <a:rPr kumimoji="0" lang="en-US" altLang="ja-JP" sz="900" kern="0">
                <a:solidFill>
                  <a:srgbClr val="000000"/>
                </a:solidFill>
                <a:latin typeface="+mn-ea"/>
                <a:cs typeface="Meiryo"/>
                <a:sym typeface="Meiryo"/>
              </a:rPr>
              <a:t>※</a:t>
            </a:r>
            <a:r>
              <a:rPr kumimoji="0" lang="ja-JP" altLang="en-US" sz="900" kern="0">
                <a:solidFill>
                  <a:srgbClr val="000000"/>
                </a:solidFill>
                <a:latin typeface="+mn-ea"/>
                <a:cs typeface="Meiryo"/>
                <a:sym typeface="Meiryo"/>
              </a:rPr>
              <a:t>上記レポートイメージはサンプルです。実際の表示とは異なる場合がございます。</a:t>
            </a:r>
            <a:endParaRPr kumimoji="0" lang="en-US" altLang="ja-JP" sz="900" kern="0">
              <a:solidFill>
                <a:srgbClr val="000000"/>
              </a:solidFill>
              <a:latin typeface="+mn-ea"/>
              <a:cs typeface="Meiryo"/>
              <a:sym typeface="Meiryo"/>
            </a:endParaRPr>
          </a:p>
          <a:p>
            <a:pPr defTabSz="1219170">
              <a:buClr>
                <a:srgbClr val="000000"/>
              </a:buClr>
              <a:buSzPts val="1300"/>
            </a:pPr>
            <a:endParaRPr kumimoji="0" lang="en-US" altLang="ja-JP" sz="900" kern="0">
              <a:solidFill>
                <a:srgbClr val="000000"/>
              </a:solidFill>
              <a:latin typeface="+mn-ea"/>
              <a:cs typeface="Meiryo"/>
              <a:sym typeface="Meiryo"/>
            </a:endParaRPr>
          </a:p>
          <a:p>
            <a:pPr defTabSz="1219170">
              <a:buClr>
                <a:srgbClr val="000000"/>
              </a:buClr>
              <a:buSzPts val="1300"/>
            </a:pPr>
            <a:r>
              <a:rPr lang="en-US" altLang="ja-JP" sz="900">
                <a:latin typeface="+mn-ea"/>
              </a:rPr>
              <a:t>※</a:t>
            </a:r>
            <a:r>
              <a:rPr lang="ja-JP" altLang="en-US" sz="900">
                <a:latin typeface="+mn-ea"/>
              </a:rPr>
              <a:t>クリエイティブ別</a:t>
            </a:r>
            <a:r>
              <a:rPr kumimoji="0" lang="ja-JP" altLang="en-US" sz="900" kern="0">
                <a:solidFill>
                  <a:srgbClr val="000000"/>
                </a:solidFill>
                <a:latin typeface="+mn-ea"/>
                <a:cs typeface="Meiryo"/>
                <a:sym typeface="Meiryo"/>
              </a:rPr>
              <a:t>など複数の集計軸を設けることはできません。</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が最もよかったクリエイティブなど１つに絞ってのレポート作成は可能です。</a:t>
            </a:r>
            <a:endParaRPr kumimoji="0" lang="en-US" altLang="ja-JP" sz="900" kern="0">
              <a:solidFill>
                <a:srgbClr val="000000"/>
              </a:solidFill>
              <a:latin typeface="+mn-ea"/>
              <a:cs typeface="Meiryo"/>
              <a:sym typeface="Meiryo"/>
            </a:endParaRPr>
          </a:p>
          <a:p>
            <a:pPr defTabSz="1219170">
              <a:buClr>
                <a:srgbClr val="000000"/>
              </a:buClr>
              <a:buSzPts val="1300"/>
            </a:pPr>
            <a:r>
              <a:rPr kumimoji="0" lang="ja-JP" altLang="en-US" sz="900" kern="0">
                <a:solidFill>
                  <a:srgbClr val="000000"/>
                </a:solidFill>
                <a:latin typeface="+mn-ea"/>
                <a:cs typeface="Meiryo"/>
                <a:sym typeface="Meiryo"/>
              </a:rPr>
              <a:t>ご希望の場合は担当者までご相談ください。</a:t>
            </a:r>
            <a:endParaRPr lang="ja-JP" altLang="en-US" sz="900">
              <a:latin typeface="+mn-ea"/>
            </a:endParaRPr>
          </a:p>
          <a:p>
            <a:pPr defTabSz="1219170">
              <a:buClr>
                <a:srgbClr val="000000"/>
              </a:buClr>
              <a:buSzPts val="1300"/>
            </a:pPr>
            <a:endParaRPr kumimoji="0" lang="ja-JP" altLang="en-US" sz="900" kern="0">
              <a:solidFill>
                <a:srgbClr val="000000"/>
              </a:solidFill>
              <a:latin typeface="+mn-ea"/>
              <a:cs typeface="Meiryo"/>
              <a:sym typeface="Meiryo"/>
            </a:endParaRPr>
          </a:p>
        </p:txBody>
      </p:sp>
      <p:sp>
        <p:nvSpPr>
          <p:cNvPr id="30" name="Google Shape;442;p31">
            <a:extLst>
              <a:ext uri="{FF2B5EF4-FFF2-40B4-BE49-F238E27FC236}">
                <a16:creationId xmlns:a16="http://schemas.microsoft.com/office/drawing/2014/main" id="{93447CA9-FCEF-A763-9B96-526584DAAEEA}"/>
              </a:ext>
            </a:extLst>
          </p:cNvPr>
          <p:cNvSpPr/>
          <p:nvPr/>
        </p:nvSpPr>
        <p:spPr>
          <a:xfrm>
            <a:off x="4061665" y="2613032"/>
            <a:ext cx="767514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graphicFrame>
        <p:nvGraphicFramePr>
          <p:cNvPr id="321" name="表 29">
            <a:extLst>
              <a:ext uri="{FF2B5EF4-FFF2-40B4-BE49-F238E27FC236}">
                <a16:creationId xmlns:a16="http://schemas.microsoft.com/office/drawing/2014/main" id="{2D6EA308-0F70-AB87-3A94-D0E8571B1102}"/>
              </a:ext>
            </a:extLst>
          </p:cNvPr>
          <p:cNvGraphicFramePr>
            <a:graphicFrameLocks noGrp="1"/>
          </p:cNvGraphicFramePr>
          <p:nvPr>
            <p:extLst>
              <p:ext uri="{D42A27DB-BD31-4B8C-83A1-F6EECF244321}">
                <p14:modId xmlns:p14="http://schemas.microsoft.com/office/powerpoint/2010/main" val="3993475239"/>
              </p:ext>
            </p:extLst>
          </p:nvPr>
        </p:nvGraphicFramePr>
        <p:xfrm>
          <a:off x="4061665" y="3510640"/>
          <a:ext cx="3157997" cy="878479"/>
        </p:xfrm>
        <a:graphic>
          <a:graphicData uri="http://schemas.openxmlformats.org/drawingml/2006/table">
            <a:tbl>
              <a:tblPr firstRow="1" bandRow="1"/>
              <a:tblGrid>
                <a:gridCol w="661024">
                  <a:extLst>
                    <a:ext uri="{9D8B030D-6E8A-4147-A177-3AD203B41FA5}">
                      <a16:colId xmlns:a16="http://schemas.microsoft.com/office/drawing/2014/main" val="4187835780"/>
                    </a:ext>
                  </a:extLst>
                </a:gridCol>
                <a:gridCol w="2496973">
                  <a:extLst>
                    <a:ext uri="{9D8B030D-6E8A-4147-A177-3AD203B41FA5}">
                      <a16:colId xmlns:a16="http://schemas.microsoft.com/office/drawing/2014/main" val="1820671097"/>
                    </a:ext>
                  </a:extLst>
                </a:gridCol>
              </a:tblGrid>
              <a:tr h="395497">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82982">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r>
                        <a:rPr lang="en-US" altLang="ja-JP" sz="1100" b="0">
                          <a:latin typeface="游ゴシック" panose="020B0400000000000000" pitchFamily="50" charset="-128"/>
                          <a:ea typeface="游ゴシック" panose="020B0400000000000000" pitchFamily="50" charset="-128"/>
                        </a:rPr>
                        <a:t>PDF</a:t>
                      </a:r>
                      <a:r>
                        <a:rPr lang="ja-JP" altLang="en-US" sz="1100" b="0">
                          <a:latin typeface="游ゴシック" panose="020B0400000000000000" pitchFamily="50" charset="-128"/>
                          <a:ea typeface="游ゴシック" panose="020B0400000000000000" pitchFamily="50" charset="-128"/>
                        </a:rPr>
                        <a:t>形式）</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5" name="Google Shape;219;p3">
            <a:extLst>
              <a:ext uri="{FF2B5EF4-FFF2-40B4-BE49-F238E27FC236}">
                <a16:creationId xmlns:a16="http://schemas.microsoft.com/office/drawing/2014/main" id="{DA88FAB3-2710-F387-BDF9-BF1E76957ABF}"/>
              </a:ext>
            </a:extLst>
          </p:cNvPr>
          <p:cNvPicPr preferRelativeResize="0"/>
          <p:nvPr/>
        </p:nvPicPr>
        <p:blipFill rotWithShape="1">
          <a:blip r:embed="rId3">
            <a:alphaModFix/>
          </a:blip>
          <a:srcRect/>
          <a:stretch/>
        </p:blipFill>
        <p:spPr>
          <a:xfrm>
            <a:off x="7609757" y="3494140"/>
            <a:ext cx="3649627" cy="2053219"/>
          </a:xfrm>
          <a:prstGeom prst="rect">
            <a:avLst/>
          </a:prstGeom>
          <a:noFill/>
          <a:ln w="9525" cap="flat" cmpd="sng">
            <a:solidFill>
              <a:srgbClr val="F2F2F2"/>
            </a:solidFill>
            <a:prstDash val="solid"/>
            <a:round/>
            <a:headEnd type="none" w="sm" len="sm"/>
            <a:tailEnd type="none" w="sm" len="sm"/>
          </a:ln>
        </p:spPr>
      </p:pic>
      <p:sp>
        <p:nvSpPr>
          <p:cNvPr id="26" name="Google Shape;442;p31">
            <a:extLst>
              <a:ext uri="{FF2B5EF4-FFF2-40B4-BE49-F238E27FC236}">
                <a16:creationId xmlns:a16="http://schemas.microsoft.com/office/drawing/2014/main" id="{22032826-66B9-36AE-98ED-E4A914D9C4FA}"/>
              </a:ext>
            </a:extLst>
          </p:cNvPr>
          <p:cNvSpPr/>
          <p:nvPr/>
        </p:nvSpPr>
        <p:spPr>
          <a:xfrm>
            <a:off x="455187" y="2613032"/>
            <a:ext cx="345168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ディスプレイ広告配信</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pic>
        <p:nvPicPr>
          <p:cNvPr id="320" name="図 319">
            <a:extLst>
              <a:ext uri="{FF2B5EF4-FFF2-40B4-BE49-F238E27FC236}">
                <a16:creationId xmlns:a16="http://schemas.microsoft.com/office/drawing/2014/main" id="{F47D40AE-25D4-AE91-9A21-86ADA33BE7C6}"/>
              </a:ext>
            </a:extLst>
          </p:cNvPr>
          <p:cNvPicPr>
            <a:picLocks noChangeAspect="1"/>
          </p:cNvPicPr>
          <p:nvPr/>
        </p:nvPicPr>
        <p:blipFill rotWithShape="1">
          <a:blip r:embed="rId4"/>
          <a:srcRect b="53878"/>
          <a:stretch/>
        </p:blipFill>
        <p:spPr>
          <a:xfrm>
            <a:off x="1200190" y="3494141"/>
            <a:ext cx="2597240" cy="1426537"/>
          </a:xfrm>
          <a:prstGeom prst="rect">
            <a:avLst/>
          </a:prstGeom>
        </p:spPr>
      </p:pic>
      <p:pic>
        <p:nvPicPr>
          <p:cNvPr id="322" name="図 321">
            <a:extLst>
              <a:ext uri="{FF2B5EF4-FFF2-40B4-BE49-F238E27FC236}">
                <a16:creationId xmlns:a16="http://schemas.microsoft.com/office/drawing/2014/main" id="{3DC21BA0-42F5-C127-067A-ADCFB33DB129}"/>
              </a:ext>
            </a:extLst>
          </p:cNvPr>
          <p:cNvPicPr>
            <a:picLocks noChangeAspect="1"/>
          </p:cNvPicPr>
          <p:nvPr/>
        </p:nvPicPr>
        <p:blipFill>
          <a:blip r:embed="rId5"/>
          <a:srcRect r="50227"/>
          <a:stretch/>
        </p:blipFill>
        <p:spPr>
          <a:xfrm>
            <a:off x="448285" y="3494141"/>
            <a:ext cx="595858" cy="1445061"/>
          </a:xfrm>
          <a:prstGeom prst="rect">
            <a:avLst/>
          </a:prstGeom>
        </p:spPr>
      </p:pic>
      <p:sp>
        <p:nvSpPr>
          <p:cNvPr id="10" name="テキスト ボックス 9">
            <a:extLst>
              <a:ext uri="{FF2B5EF4-FFF2-40B4-BE49-F238E27FC236}">
                <a16:creationId xmlns:a16="http://schemas.microsoft.com/office/drawing/2014/main" id="{A91A2994-00B0-5772-9668-A3CF7ECD407A}"/>
              </a:ext>
            </a:extLst>
          </p:cNvPr>
          <p:cNvSpPr txBox="1"/>
          <p:nvPr/>
        </p:nvSpPr>
        <p:spPr>
          <a:xfrm>
            <a:off x="420488" y="5213902"/>
            <a:ext cx="3285607" cy="507831"/>
          </a:xfrm>
          <a:prstGeom prst="rect">
            <a:avLst/>
          </a:prstGeom>
          <a:noFill/>
          <a:ln>
            <a:noFill/>
          </a:ln>
        </p:spPr>
        <p:txBody>
          <a:bodyPr wrap="square">
            <a:spAutoFit/>
          </a:bodyPr>
          <a:lstStyle/>
          <a:p>
            <a:r>
              <a:rPr lang="en-US" altLang="ja-JP" sz="900">
                <a:latin typeface="+mn-ea"/>
              </a:rPr>
              <a:t>※</a:t>
            </a:r>
            <a:r>
              <a:rPr lang="ja-JP" altLang="en-US" sz="900">
                <a:latin typeface="+mn-ea"/>
              </a:rPr>
              <a:t>クリック数が足りずレポート作成が難しい場合がございます。レポート可能な目安として</a:t>
            </a:r>
            <a:r>
              <a:rPr lang="en-US" altLang="ja-JP" sz="900">
                <a:latin typeface="+mn-ea"/>
              </a:rPr>
              <a:t>5,000</a:t>
            </a:r>
            <a:r>
              <a:rPr lang="ja-JP" altLang="en-US" sz="900">
                <a:latin typeface="+mn-ea"/>
              </a:rPr>
              <a:t>クリック以上を見込める掲載量をおすすめしております。</a:t>
            </a:r>
          </a:p>
        </p:txBody>
      </p:sp>
      <p:sp>
        <p:nvSpPr>
          <p:cNvPr id="8" name="スライド番号プレースホルダー 5">
            <a:extLst>
              <a:ext uri="{FF2B5EF4-FFF2-40B4-BE49-F238E27FC236}">
                <a16:creationId xmlns:a16="http://schemas.microsoft.com/office/drawing/2014/main" id="{0DE815EA-DA54-2893-D8B2-1CC95518227B}"/>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5</a:t>
            </a:fld>
            <a:endParaRPr lang="ja-JP" altLang="en-US"/>
          </a:p>
        </p:txBody>
      </p:sp>
      <p:sp>
        <p:nvSpPr>
          <p:cNvPr id="6" name="テキスト ボックス 20">
            <a:extLst>
              <a:ext uri="{FF2B5EF4-FFF2-40B4-BE49-F238E27FC236}">
                <a16:creationId xmlns:a16="http://schemas.microsoft.com/office/drawing/2014/main" id="{17409A77-73AD-4E74-BF74-974CB8EC433E}"/>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pic>
        <p:nvPicPr>
          <p:cNvPr id="9" name="Picture 3">
            <a:extLst>
              <a:ext uri="{FF2B5EF4-FFF2-40B4-BE49-F238E27FC236}">
                <a16:creationId xmlns:a16="http://schemas.microsoft.com/office/drawing/2014/main" id="{17013C0C-EE17-C016-5BFA-8B86E47EA9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87578" y="4207409"/>
            <a:ext cx="3295644" cy="1869437"/>
          </a:xfrm>
          <a:prstGeom prst="rect">
            <a:avLst/>
          </a:prstGeom>
          <a:ln>
            <a:noFill/>
          </a:ln>
        </p:spPr>
      </p:pic>
    </p:spTree>
    <p:extLst>
      <p:ext uri="{BB962C8B-B14F-4D97-AF65-F5344CB8AC3E}">
        <p14:creationId xmlns:p14="http://schemas.microsoft.com/office/powerpoint/2010/main" val="423919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広告配信クリックユーザー分析</a:t>
            </a:r>
          </a:p>
        </p:txBody>
      </p:sp>
      <p:sp>
        <p:nvSpPr>
          <p:cNvPr id="3" name="テキスト プレースホルダー 2">
            <a:extLst>
              <a:ext uri="{FF2B5EF4-FFF2-40B4-BE49-F238E27FC236}">
                <a16:creationId xmlns:a16="http://schemas.microsoft.com/office/drawing/2014/main" id="{D790B293-2FFE-1BD6-4645-29D9A5294A0C}"/>
              </a:ext>
            </a:extLst>
          </p:cNvPr>
          <p:cNvSpPr>
            <a:spLocks noGrp="1"/>
          </p:cNvSpPr>
          <p:nvPr>
            <p:ph type="body" sz="quarter" idx="19"/>
          </p:nvPr>
        </p:nvSpPr>
        <p:spPr>
          <a:xfrm>
            <a:off x="412915" y="944724"/>
            <a:ext cx="11443726" cy="528182"/>
          </a:xfrm>
        </p:spPr>
        <p:txBody>
          <a:bodyPr/>
          <a:lstStyle/>
          <a:p>
            <a:pPr algn="l"/>
            <a:r>
              <a:rPr lang="ja-JP" altLang="en-US"/>
              <a:t>広告をクリックしたユーザーと、しなかったユーザーを比較。会員属性や閲読記事の特徴を分析できます。</a:t>
            </a:r>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✓クリックしたユーザーがどんな記事を読んでいるか知りたい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✓クリックしたユーザーの属性や関心を分析して示唆を得たい</a:t>
            </a: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7" name="Google Shape;670;p40">
            <a:extLst>
              <a:ext uri="{FF2B5EF4-FFF2-40B4-BE49-F238E27FC236}">
                <a16:creationId xmlns:a16="http://schemas.microsoft.com/office/drawing/2014/main" id="{C271BD1F-7BB1-6E36-9369-E242296E2C8B}"/>
              </a:ext>
            </a:extLst>
          </p:cNvPr>
          <p:cNvSpPr txBox="1"/>
          <p:nvPr/>
        </p:nvSpPr>
        <p:spPr>
          <a:xfrm>
            <a:off x="4068566" y="2912834"/>
            <a:ext cx="7675149" cy="553968"/>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クリックしたユーザーとしなかったユーザーを比較し、</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会員属性にくわえて過去半年間の記事閲読行動を分析します。</a:t>
            </a:r>
          </a:p>
        </p:txBody>
      </p:sp>
      <p:sp>
        <p:nvSpPr>
          <p:cNvPr id="9" name="Google Shape;207;p2">
            <a:extLst>
              <a:ext uri="{FF2B5EF4-FFF2-40B4-BE49-F238E27FC236}">
                <a16:creationId xmlns:a16="http://schemas.microsoft.com/office/drawing/2014/main" id="{02C644E3-BAB9-867F-2389-C062C21324B8}"/>
              </a:ext>
            </a:extLst>
          </p:cNvPr>
          <p:cNvSpPr txBox="1"/>
          <p:nvPr/>
        </p:nvSpPr>
        <p:spPr>
          <a:xfrm>
            <a:off x="3979824" y="4540894"/>
            <a:ext cx="2989937"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配信終了後、レポートを提出。</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クリックしたユーザーとしなかったユーザーを比較し、</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会員属性にくわえて過去半年間の記事閲読行動を分析します。</a:t>
            </a:r>
          </a:p>
        </p:txBody>
      </p:sp>
      <p:graphicFrame>
        <p:nvGraphicFramePr>
          <p:cNvPr id="10" name="表 29">
            <a:extLst>
              <a:ext uri="{FF2B5EF4-FFF2-40B4-BE49-F238E27FC236}">
                <a16:creationId xmlns:a16="http://schemas.microsoft.com/office/drawing/2014/main" id="{30222D9B-B4B5-4A4A-918E-C2965A762D19}"/>
              </a:ext>
            </a:extLst>
          </p:cNvPr>
          <p:cNvGraphicFramePr>
            <a:graphicFrameLocks noGrp="1"/>
          </p:cNvGraphicFramePr>
          <p:nvPr>
            <p:extLst>
              <p:ext uri="{D42A27DB-BD31-4B8C-83A1-F6EECF244321}">
                <p14:modId xmlns:p14="http://schemas.microsoft.com/office/powerpoint/2010/main" val="4216292766"/>
              </p:ext>
            </p:extLst>
          </p:nvPr>
        </p:nvGraphicFramePr>
        <p:xfrm>
          <a:off x="4068567" y="3523419"/>
          <a:ext cx="2901194" cy="923301"/>
        </p:xfrm>
        <a:graphic>
          <a:graphicData uri="http://schemas.openxmlformats.org/drawingml/2006/table">
            <a:tbl>
              <a:tblPr firstRow="1" bandRow="1"/>
              <a:tblGrid>
                <a:gridCol w="645673">
                  <a:extLst>
                    <a:ext uri="{9D8B030D-6E8A-4147-A177-3AD203B41FA5}">
                      <a16:colId xmlns:a16="http://schemas.microsoft.com/office/drawing/2014/main" val="4187835780"/>
                    </a:ext>
                  </a:extLst>
                </a:gridCol>
                <a:gridCol w="2255521">
                  <a:extLst>
                    <a:ext uri="{9D8B030D-6E8A-4147-A177-3AD203B41FA5}">
                      <a16:colId xmlns:a16="http://schemas.microsoft.com/office/drawing/2014/main" val="1820671097"/>
                    </a:ext>
                  </a:extLst>
                </a:gridCol>
              </a:tblGrid>
              <a:tr h="415676">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507625">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集計表（</a:t>
                      </a:r>
                      <a:r>
                        <a:rPr lang="en-US" altLang="ja-JP" sz="1100" b="0">
                          <a:latin typeface="游ゴシック" panose="020B0400000000000000" pitchFamily="50" charset="-128"/>
                          <a:ea typeface="游ゴシック" panose="020B0400000000000000" pitchFamily="50" charset="-128"/>
                        </a:rPr>
                        <a:t>Excel</a:t>
                      </a:r>
                      <a:r>
                        <a:rPr lang="ja-JP" altLang="en-US" sz="1100" b="0">
                          <a:latin typeface="游ゴシック" panose="020B0400000000000000" pitchFamily="50" charset="-128"/>
                          <a:ea typeface="游ゴシック" panose="020B0400000000000000" pitchFamily="50" charset="-128"/>
                        </a:rPr>
                        <a:t>形式）</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sp>
        <p:nvSpPr>
          <p:cNvPr id="11" name="Google Shape;207;p2">
            <a:extLst>
              <a:ext uri="{FF2B5EF4-FFF2-40B4-BE49-F238E27FC236}">
                <a16:creationId xmlns:a16="http://schemas.microsoft.com/office/drawing/2014/main" id="{72753DD9-F9B0-88D6-300F-927B3A0651D2}"/>
              </a:ext>
            </a:extLst>
          </p:cNvPr>
          <p:cNvSpPr txBox="1"/>
          <p:nvPr/>
        </p:nvSpPr>
        <p:spPr>
          <a:xfrm>
            <a:off x="3967179" y="5278865"/>
            <a:ext cx="3103969"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lang="en-US" altLang="ja-JP" sz="900">
                <a:latin typeface="+mn-ea"/>
              </a:rPr>
              <a:t>※</a:t>
            </a:r>
            <a:r>
              <a:rPr lang="ja-JP" altLang="en-US" sz="900">
                <a:latin typeface="+mn-ea"/>
              </a:rPr>
              <a:t>クリエイティブ別</a:t>
            </a:r>
            <a:r>
              <a:rPr kumimoji="0" lang="ja-JP" altLang="en-US" sz="900" kern="0">
                <a:solidFill>
                  <a:srgbClr val="000000"/>
                </a:solidFill>
                <a:latin typeface="+mn-ea"/>
                <a:cs typeface="Meiryo"/>
                <a:sym typeface="Meiryo"/>
              </a:rPr>
              <a:t>など複数の集計軸を設けることはできません。</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が最もよかったクリエイティブなど１つに絞ってのレポート作成は可能です。</a:t>
            </a:r>
            <a:endParaRPr kumimoji="0" lang="en-US" altLang="ja-JP" sz="900" kern="0">
              <a:solidFill>
                <a:srgbClr val="000000"/>
              </a:solidFill>
              <a:latin typeface="+mn-ea"/>
              <a:cs typeface="Meiryo"/>
              <a:sym typeface="Meiryo"/>
            </a:endParaRPr>
          </a:p>
          <a:p>
            <a:pPr defTabSz="1219170">
              <a:buClr>
                <a:srgbClr val="000000"/>
              </a:buClr>
              <a:buSzPts val="1300"/>
            </a:pPr>
            <a:r>
              <a:rPr kumimoji="0" lang="ja-JP" altLang="en-US" sz="900" kern="0">
                <a:solidFill>
                  <a:srgbClr val="000000"/>
                </a:solidFill>
                <a:latin typeface="+mn-ea"/>
                <a:cs typeface="Meiryo"/>
                <a:sym typeface="Meiryo"/>
              </a:rPr>
              <a:t>ご希望の場合は担当者までご相談ください。</a:t>
            </a:r>
            <a:endParaRPr lang="ja-JP" altLang="en-US" sz="900">
              <a:latin typeface="+mn-ea"/>
            </a:endParaRPr>
          </a:p>
          <a:p>
            <a:pPr defTabSz="1219170">
              <a:buClr>
                <a:srgbClr val="000000"/>
              </a:buClr>
              <a:buSzPts val="1300"/>
            </a:pPr>
            <a:endParaRPr kumimoji="0" lang="ja-JP" altLang="en-US" sz="900" kern="0">
              <a:solidFill>
                <a:srgbClr val="000000"/>
              </a:solidFill>
              <a:latin typeface="+mn-ea"/>
              <a:cs typeface="Meiryo"/>
              <a:sym typeface="Meiryo"/>
            </a:endParaRPr>
          </a:p>
        </p:txBody>
      </p:sp>
      <p:pic>
        <p:nvPicPr>
          <p:cNvPr id="17" name="図 16">
            <a:extLst>
              <a:ext uri="{FF2B5EF4-FFF2-40B4-BE49-F238E27FC236}">
                <a16:creationId xmlns:a16="http://schemas.microsoft.com/office/drawing/2014/main" id="{9F0C1572-33EF-2969-AC43-02F97CC02735}"/>
              </a:ext>
            </a:extLst>
          </p:cNvPr>
          <p:cNvPicPr>
            <a:picLocks noChangeAspect="1"/>
          </p:cNvPicPr>
          <p:nvPr/>
        </p:nvPicPr>
        <p:blipFill rotWithShape="1">
          <a:blip r:embed="rId3"/>
          <a:srcRect b="53878"/>
          <a:stretch/>
        </p:blipFill>
        <p:spPr>
          <a:xfrm>
            <a:off x="1200190" y="3494141"/>
            <a:ext cx="2597240" cy="1426537"/>
          </a:xfrm>
          <a:prstGeom prst="rect">
            <a:avLst/>
          </a:prstGeom>
        </p:spPr>
      </p:pic>
      <p:pic>
        <p:nvPicPr>
          <p:cNvPr id="18" name="図 17">
            <a:extLst>
              <a:ext uri="{FF2B5EF4-FFF2-40B4-BE49-F238E27FC236}">
                <a16:creationId xmlns:a16="http://schemas.microsoft.com/office/drawing/2014/main" id="{E38403DE-7BD2-D3B3-B5D3-A8DB01E92FBB}"/>
              </a:ext>
            </a:extLst>
          </p:cNvPr>
          <p:cNvPicPr>
            <a:picLocks noChangeAspect="1"/>
          </p:cNvPicPr>
          <p:nvPr/>
        </p:nvPicPr>
        <p:blipFill>
          <a:blip r:embed="rId4"/>
          <a:srcRect r="50227"/>
          <a:stretch/>
        </p:blipFill>
        <p:spPr>
          <a:xfrm>
            <a:off x="448285" y="3494141"/>
            <a:ext cx="595858" cy="1445061"/>
          </a:xfrm>
          <a:prstGeom prst="rect">
            <a:avLst/>
          </a:prstGeom>
        </p:spPr>
      </p:pic>
      <p:sp>
        <p:nvSpPr>
          <p:cNvPr id="19" name="Google Shape;442;p31">
            <a:extLst>
              <a:ext uri="{FF2B5EF4-FFF2-40B4-BE49-F238E27FC236}">
                <a16:creationId xmlns:a16="http://schemas.microsoft.com/office/drawing/2014/main" id="{904D8F14-0450-7763-71C7-42071C6A92BB}"/>
              </a:ext>
            </a:extLst>
          </p:cNvPr>
          <p:cNvSpPr/>
          <p:nvPr/>
        </p:nvSpPr>
        <p:spPr>
          <a:xfrm>
            <a:off x="4061665" y="2613032"/>
            <a:ext cx="767514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sp>
        <p:nvSpPr>
          <p:cNvPr id="20" name="Google Shape;442;p31">
            <a:extLst>
              <a:ext uri="{FF2B5EF4-FFF2-40B4-BE49-F238E27FC236}">
                <a16:creationId xmlns:a16="http://schemas.microsoft.com/office/drawing/2014/main" id="{07E4CA05-DC60-6144-702D-C2D308275277}"/>
              </a:ext>
            </a:extLst>
          </p:cNvPr>
          <p:cNvSpPr/>
          <p:nvPr/>
        </p:nvSpPr>
        <p:spPr>
          <a:xfrm>
            <a:off x="455187" y="2613032"/>
            <a:ext cx="345168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ディスプレイ広告配信</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22" name="正方形/長方形 21">
            <a:extLst>
              <a:ext uri="{FF2B5EF4-FFF2-40B4-BE49-F238E27FC236}">
                <a16:creationId xmlns:a16="http://schemas.microsoft.com/office/drawing/2014/main" id="{0EB6E8C7-9249-6DD8-A6A8-434F084259B9}"/>
              </a:ext>
            </a:extLst>
          </p:cNvPr>
          <p:cNvSpPr/>
          <p:nvPr/>
        </p:nvSpPr>
        <p:spPr>
          <a:xfrm>
            <a:off x="7152154" y="3525888"/>
            <a:ext cx="4641227" cy="2523034"/>
          </a:xfrm>
          <a:prstGeom prst="rect">
            <a:avLst/>
          </a:prstGeom>
          <a:solidFill>
            <a:schemeClr val="bg1"/>
          </a:solidFill>
          <a:ln w="952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Picture 2">
            <a:extLst>
              <a:ext uri="{FF2B5EF4-FFF2-40B4-BE49-F238E27FC236}">
                <a16:creationId xmlns:a16="http://schemas.microsoft.com/office/drawing/2014/main" id="{09E038FC-F2CD-EBD8-A2FD-B9E36993A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0898" y="4619349"/>
            <a:ext cx="2207827" cy="12131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a:extLst>
              <a:ext uri="{FF2B5EF4-FFF2-40B4-BE49-F238E27FC236}">
                <a16:creationId xmlns:a16="http://schemas.microsoft.com/office/drawing/2014/main" id="{318F2931-94AD-6E7D-E490-475B4B643A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189"/>
          <a:stretch/>
        </p:blipFill>
        <p:spPr bwMode="auto">
          <a:xfrm>
            <a:off x="7995537" y="3699547"/>
            <a:ext cx="1651808" cy="8630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F3C745EC-68F5-FCE6-82F2-429929C6DC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2815" y="3684406"/>
            <a:ext cx="795329" cy="7623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表 29">
            <a:extLst>
              <a:ext uri="{FF2B5EF4-FFF2-40B4-BE49-F238E27FC236}">
                <a16:creationId xmlns:a16="http://schemas.microsoft.com/office/drawing/2014/main" id="{2F0B49AC-ACEB-82A0-FF92-5C297E643ED1}"/>
              </a:ext>
            </a:extLst>
          </p:cNvPr>
          <p:cNvGraphicFramePr>
            <a:graphicFrameLocks noGrp="1"/>
          </p:cNvGraphicFramePr>
          <p:nvPr>
            <p:extLst>
              <p:ext uri="{D42A27DB-BD31-4B8C-83A1-F6EECF244321}">
                <p14:modId xmlns:p14="http://schemas.microsoft.com/office/powerpoint/2010/main" val="959519021"/>
              </p:ext>
            </p:extLst>
          </p:nvPr>
        </p:nvGraphicFramePr>
        <p:xfrm>
          <a:off x="9714540" y="3699547"/>
          <a:ext cx="1938980" cy="1427100"/>
        </p:xfrm>
        <a:graphic>
          <a:graphicData uri="http://schemas.openxmlformats.org/drawingml/2006/table">
            <a:tbl>
              <a:tblPr firstRow="1" bandRow="1">
                <a:tableStyleId>{7E9639D4-E3E2-4D34-9284-5A2195B3D0D7}</a:tableStyleId>
              </a:tblPr>
              <a:tblGrid>
                <a:gridCol w="1938980">
                  <a:extLst>
                    <a:ext uri="{9D8B030D-6E8A-4147-A177-3AD203B41FA5}">
                      <a16:colId xmlns:a16="http://schemas.microsoft.com/office/drawing/2014/main" val="4187835780"/>
                    </a:ext>
                  </a:extLst>
                </a:gridCol>
              </a:tblGrid>
              <a:tr h="16414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クリックユーザーの閲読記事上位</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740026054"/>
                  </a:ext>
                </a:extLst>
              </a:tr>
              <a:tr h="200459">
                <a:tc>
                  <a:txBody>
                    <a:bodyPr/>
                    <a:lstStyle/>
                    <a:p>
                      <a:pPr rtl="0" fontAlgn="b"/>
                      <a:r>
                        <a:rPr lang="en-US" altLang="ja-JP" sz="900">
                          <a:effectLst/>
                        </a:rPr>
                        <a:t>【</a:t>
                      </a:r>
                      <a:r>
                        <a:rPr lang="ja-JP" altLang="en-US" sz="900">
                          <a:effectLst/>
                        </a:rPr>
                        <a:t>ランキング</a:t>
                      </a:r>
                      <a:r>
                        <a:rPr lang="en-US" altLang="ja-JP" sz="900">
                          <a:effectLst/>
                        </a:rPr>
                        <a:t>】</a:t>
                      </a:r>
                      <a:r>
                        <a:rPr lang="ja-JP" altLang="en-US" sz="900">
                          <a:effectLst/>
                        </a:rPr>
                        <a:t>国家公務員総合職・合格者数</a:t>
                      </a:r>
                      <a:r>
                        <a:rPr lang="en-US" altLang="ja-JP" sz="900">
                          <a:effectLst/>
                        </a:rPr>
                        <a:t>1</a:t>
                      </a:r>
                      <a:r>
                        <a:rPr lang="ja-JP" altLang="en-US" sz="900">
                          <a:effectLst/>
                        </a:rPr>
                        <a:t>位の大学は</a:t>
                      </a:r>
                      <a:r>
                        <a:rPr lang="en-US" altLang="ja-JP" sz="900">
                          <a:effectLst/>
                        </a:rPr>
                        <a:t>? </a:t>
                      </a:r>
                      <a:r>
                        <a:rPr lang="ja-JP" altLang="en-US" sz="900">
                          <a:effectLst/>
                        </a:rPr>
                        <a:t>私大や女性の割合も増加</a:t>
                      </a: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53259581"/>
                  </a:ext>
                </a:extLst>
              </a:tr>
              <a:tr h="200459">
                <a:tc>
                  <a:txBody>
                    <a:bodyPr/>
                    <a:lstStyle/>
                    <a:p>
                      <a:pPr rtl="0" fontAlgn="b"/>
                      <a:r>
                        <a:rPr lang="ja-JP" altLang="en-US" sz="900">
                          <a:effectLst/>
                        </a:rPr>
                        <a:t>ドジャース、大谷選手通訳の水原一平氏の解雇認める 違法賭博関与か</a:t>
                      </a:r>
                      <a:r>
                        <a:rPr lang="en-US" altLang="ja-JP" sz="900">
                          <a:effectLst/>
                        </a:rPr>
                        <a:t>:</a:t>
                      </a:r>
                      <a:r>
                        <a:rPr lang="ja-JP" altLang="en-US" sz="900">
                          <a:effectLst/>
                        </a:rPr>
                        <a:t>朝日新聞デジタル</a:t>
                      </a: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7280013"/>
                  </a:ext>
                </a:extLst>
              </a:tr>
              <a:tr h="0">
                <a:tc>
                  <a:txBody>
                    <a:bodyPr/>
                    <a:lstStyle/>
                    <a:p>
                      <a:pPr rtl="0" fontAlgn="b"/>
                      <a:endParaRPr lang="ja-JP" altLang="en-US" sz="900">
                        <a:effectLst/>
                      </a:endParaRP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8681967"/>
                  </a:ext>
                </a:extLst>
              </a:tr>
            </a:tbl>
          </a:graphicData>
        </a:graphic>
      </p:graphicFrame>
      <p:sp>
        <p:nvSpPr>
          <p:cNvPr id="28" name="テキスト ボックス 27">
            <a:extLst>
              <a:ext uri="{FF2B5EF4-FFF2-40B4-BE49-F238E27FC236}">
                <a16:creationId xmlns:a16="http://schemas.microsoft.com/office/drawing/2014/main" id="{A56844F3-CFC3-2D81-60CD-4E1EFDB66F8C}"/>
              </a:ext>
            </a:extLst>
          </p:cNvPr>
          <p:cNvSpPr txBox="1"/>
          <p:nvPr/>
        </p:nvSpPr>
        <p:spPr>
          <a:xfrm>
            <a:off x="9525757" y="5246150"/>
            <a:ext cx="2400532" cy="666593"/>
          </a:xfrm>
          <a:prstGeom prst="rect">
            <a:avLst/>
          </a:prstGeom>
          <a:noFill/>
          <a:ln>
            <a:noFill/>
          </a:ln>
        </p:spPr>
        <p:txBody>
          <a:bodyPr wrap="square">
            <a:spAutoFit/>
          </a:bodyPr>
          <a:lstStyle/>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・クリックユーザーの閲読ジャンル</a:t>
            </a:r>
            <a:endParaRPr kumimoji="0" lang="en-US" altLang="ja-JP" sz="933"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・クリックユーザーの閲読記事サマリ</a:t>
            </a: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・上位５ジャンルの閲読記事詳細</a:t>
            </a:r>
            <a:endParaRPr kumimoji="0" lang="en-US" altLang="ja-JP" sz="933"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・年齢性別の特徴</a:t>
            </a:r>
          </a:p>
        </p:txBody>
      </p:sp>
      <p:sp>
        <p:nvSpPr>
          <p:cNvPr id="29" name="テキスト ボックス 28">
            <a:extLst>
              <a:ext uri="{FF2B5EF4-FFF2-40B4-BE49-F238E27FC236}">
                <a16:creationId xmlns:a16="http://schemas.microsoft.com/office/drawing/2014/main" id="{69BA9194-3119-F6B6-44FE-0774A60408E5}"/>
              </a:ext>
            </a:extLst>
          </p:cNvPr>
          <p:cNvSpPr txBox="1"/>
          <p:nvPr/>
        </p:nvSpPr>
        <p:spPr>
          <a:xfrm>
            <a:off x="420488" y="5213902"/>
            <a:ext cx="3285607" cy="507831"/>
          </a:xfrm>
          <a:prstGeom prst="rect">
            <a:avLst/>
          </a:prstGeom>
          <a:noFill/>
          <a:ln>
            <a:noFill/>
          </a:ln>
        </p:spPr>
        <p:txBody>
          <a:bodyPr wrap="square">
            <a:spAutoFit/>
          </a:bodyPr>
          <a:lstStyle/>
          <a:p>
            <a:r>
              <a:rPr lang="en-US" altLang="ja-JP" sz="900">
                <a:latin typeface="+mn-ea"/>
              </a:rPr>
              <a:t>※</a:t>
            </a:r>
            <a:r>
              <a:rPr lang="ja-JP" altLang="en-US" sz="900">
                <a:latin typeface="+mn-ea"/>
              </a:rPr>
              <a:t>クリック数が足りずレポート作成が難しい場合がございます。レポート可能な目安として</a:t>
            </a:r>
            <a:r>
              <a:rPr lang="en-US" altLang="ja-JP" sz="900">
                <a:latin typeface="+mn-ea"/>
              </a:rPr>
              <a:t>5,000</a:t>
            </a:r>
            <a:r>
              <a:rPr lang="ja-JP" altLang="en-US" sz="900">
                <a:latin typeface="+mn-ea"/>
              </a:rPr>
              <a:t>クリック以上を見込める掲載量をおすすめしております。</a:t>
            </a:r>
          </a:p>
        </p:txBody>
      </p:sp>
      <p:sp>
        <p:nvSpPr>
          <p:cNvPr id="2" name="テキスト ボックス 20">
            <a:extLst>
              <a:ext uri="{FF2B5EF4-FFF2-40B4-BE49-F238E27FC236}">
                <a16:creationId xmlns:a16="http://schemas.microsoft.com/office/drawing/2014/main" id="{A108E7D7-3E82-8314-DAA2-18379A24AB7C}"/>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4" name="スライド番号プレースホルダー 5">
            <a:extLst>
              <a:ext uri="{FF2B5EF4-FFF2-40B4-BE49-F238E27FC236}">
                <a16:creationId xmlns:a16="http://schemas.microsoft.com/office/drawing/2014/main" id="{40F44212-49CD-D9EB-9874-5082F8B91261}"/>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6</a:t>
            </a:fld>
            <a:endParaRPr lang="ja-JP" altLang="en-US"/>
          </a:p>
        </p:txBody>
      </p:sp>
    </p:spTree>
    <p:extLst>
      <p:ext uri="{BB962C8B-B14F-4D97-AF65-F5344CB8AC3E}">
        <p14:creationId xmlns:p14="http://schemas.microsoft.com/office/powerpoint/2010/main" val="416463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a:xfrm>
            <a:off x="1237369" y="3091262"/>
            <a:ext cx="9310679" cy="1628223"/>
          </a:xfrm>
        </p:spPr>
        <p:txBody>
          <a:bodyPr/>
          <a:lstStyle/>
          <a:p>
            <a:r>
              <a:rPr lang="ja-JP" altLang="en-US" sz="3600" spc="200" dirty="0">
                <a:solidFill>
                  <a:schemeClr val="tx1">
                    <a:lumMod val="85000"/>
                    <a:lumOff val="15000"/>
                  </a:schemeClr>
                </a:solidFill>
              </a:rPr>
              <a:t>アンケート・リサーチ</a:t>
            </a:r>
            <a:br>
              <a:rPr lang="en-US" altLang="ja-JP" sz="3600" spc="200" dirty="0">
                <a:solidFill>
                  <a:schemeClr val="tx1">
                    <a:lumMod val="85000"/>
                    <a:lumOff val="15000"/>
                  </a:schemeClr>
                </a:solidFill>
              </a:rPr>
            </a:br>
            <a:r>
              <a:rPr lang="ja-JP" altLang="en-US" sz="2800" spc="200" dirty="0">
                <a:solidFill>
                  <a:schemeClr val="tx1">
                    <a:lumMod val="85000"/>
                    <a:lumOff val="15000"/>
                  </a:schemeClr>
                </a:solidFill>
              </a:rPr>
              <a:t>（タイアップ広告向け）</a:t>
            </a:r>
            <a:endParaRPr lang="ja-JP" altLang="en-US" sz="3600" spc="200" dirty="0">
              <a:solidFill>
                <a:schemeClr val="tx1">
                  <a:lumMod val="85000"/>
                  <a:lumOff val="15000"/>
                </a:schemeClr>
              </a:solidFill>
            </a:endParaRPr>
          </a:p>
        </p:txBody>
      </p:sp>
      <p:sp>
        <p:nvSpPr>
          <p:cNvPr id="6" name="テキスト プレースホルダー 1">
            <a:extLst>
              <a:ext uri="{FF2B5EF4-FFF2-40B4-BE49-F238E27FC236}">
                <a16:creationId xmlns:a16="http://schemas.microsoft.com/office/drawing/2014/main" id="{DF24B42C-A673-E724-BD8F-D3C3F561C893}"/>
              </a:ext>
            </a:extLst>
          </p:cNvPr>
          <p:cNvSpPr>
            <a:spLocks noGrp="1"/>
          </p:cNvSpPr>
          <p:nvPr>
            <p:ph type="body" sz="quarter" idx="10"/>
          </p:nvPr>
        </p:nvSpPr>
        <p:spPr>
          <a:xfrm>
            <a:off x="1333728" y="2636526"/>
            <a:ext cx="4762269" cy="403609"/>
          </a:xfrm>
        </p:spPr>
        <p:txBody>
          <a:bodyPr/>
          <a:lstStyle/>
          <a:p>
            <a:r>
              <a:rPr lang="en-US" altLang="ja-JP" spc="200" dirty="0"/>
              <a:t>A-TANK </a:t>
            </a:r>
            <a:r>
              <a:rPr lang="ja-JP" altLang="en-US" spc="200" dirty="0"/>
              <a:t>調査・分析メニュー</a:t>
            </a:r>
          </a:p>
        </p:txBody>
      </p:sp>
      <p:sp>
        <p:nvSpPr>
          <p:cNvPr id="5" name="スライド番号プレースホルダー 5">
            <a:extLst>
              <a:ext uri="{FF2B5EF4-FFF2-40B4-BE49-F238E27FC236}">
                <a16:creationId xmlns:a16="http://schemas.microsoft.com/office/drawing/2014/main" id="{0DCC550F-94FE-1E67-F90A-DCC6DAB0EEF0}"/>
              </a:ext>
            </a:extLst>
          </p:cNvPr>
          <p:cNvSpPr txBox="1">
            <a:spLocks/>
          </p:cNvSpPr>
          <p:nvPr/>
        </p:nvSpPr>
        <p:spPr>
          <a:xfrm>
            <a:off x="11444209" y="6552026"/>
            <a:ext cx="715767" cy="303088"/>
          </a:xfrm>
          <a:prstGeom prst="rect">
            <a:avLst/>
          </a:prstGeom>
        </p:spPr>
        <p:txBody>
          <a:bodyPr/>
          <a:lstStyle>
            <a:defPPr>
              <a:defRPr lang="ja-JP"/>
            </a:defPPr>
            <a:lvl1pPr marL="0" algn="r" defTabSz="914400" rtl="0" eaLnBrk="1" latinLnBrk="0" hangingPunct="1">
              <a:defRPr kumimoji="1" sz="1200" b="1" i="0" kern="1200">
                <a:solidFill>
                  <a:schemeClr val="bg2">
                    <a:lumMod val="75000"/>
                  </a:schemeClr>
                </a:solidFill>
                <a:latin typeface="Yu Gothic" panose="020B0400000000000000" pitchFamily="34" charset="-128"/>
                <a:ea typeface="Yu Gothic" panose="020B0400000000000000"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00D908-C2D6-084A-9C6A-44EB3DC58219}" type="slidenum">
              <a:rPr lang="ja-JP" altLang="en-US" smtClean="0"/>
              <a:pPr/>
              <a:t>7</a:t>
            </a:fld>
            <a:endParaRPr lang="ja-JP" altLang="en-US"/>
          </a:p>
        </p:txBody>
      </p:sp>
    </p:spTree>
    <p:extLst>
      <p:ext uri="{BB962C8B-B14F-4D97-AF65-F5344CB8AC3E}">
        <p14:creationId xmlns:p14="http://schemas.microsoft.com/office/powerpoint/2010/main" val="302425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a:extLst>
            <a:ext uri="{FF2B5EF4-FFF2-40B4-BE49-F238E27FC236}">
              <a16:creationId xmlns:a16="http://schemas.microsoft.com/office/drawing/2014/main" id="{F3E328B1-2D01-B9BB-ED77-019497C1E1FC}"/>
            </a:ext>
          </a:extLst>
        </p:cNvPr>
        <p:cNvGrpSpPr/>
        <p:nvPr/>
      </p:nvGrpSpPr>
      <p:grpSpPr>
        <a:xfrm>
          <a:off x="0" y="0"/>
          <a:ext cx="0" cy="0"/>
          <a:chOff x="0" y="0"/>
          <a:chExt cx="0" cy="0"/>
        </a:xfrm>
      </p:grpSpPr>
      <p:sp>
        <p:nvSpPr>
          <p:cNvPr id="338" name="Google Shape;338;p26">
            <a:extLst>
              <a:ext uri="{FF2B5EF4-FFF2-40B4-BE49-F238E27FC236}">
                <a16:creationId xmlns:a16="http://schemas.microsoft.com/office/drawing/2014/main" id="{9F6845DF-0CF1-FCC3-9ADE-D0F86CAC9316}"/>
              </a:ext>
            </a:extLst>
          </p:cNvPr>
          <p:cNvSpPr txBox="1">
            <a:spLocks noGrp="1"/>
          </p:cNvSpPr>
          <p:nvPr>
            <p:ph type="title"/>
          </p:nvPr>
        </p:nvSpPr>
        <p:spPr>
          <a:xfrm>
            <a:off x="533401" y="302141"/>
            <a:ext cx="9105900" cy="332399"/>
          </a:xfrm>
          <a:noFill/>
          <a:ln>
            <a:noFill/>
          </a:ln>
        </p:spPr>
        <p:txBody>
          <a:bodyPr spcFirstLastPara="1" wrap="square" lIns="0" tIns="0" rIns="0" bIns="0" anchor="ctr" anchorCtr="0">
            <a:spAutoFit/>
          </a:bodyPr>
          <a:lstStyle/>
          <a:p>
            <a:r>
              <a:rPr lang="ja-JP" altLang="en-US" dirty="0"/>
              <a:t>タイアップ広告 記事下アンケート</a:t>
            </a:r>
          </a:p>
        </p:txBody>
      </p:sp>
      <p:sp>
        <p:nvSpPr>
          <p:cNvPr id="16" name="テキスト プレースホルダー 15">
            <a:extLst>
              <a:ext uri="{FF2B5EF4-FFF2-40B4-BE49-F238E27FC236}">
                <a16:creationId xmlns:a16="http://schemas.microsoft.com/office/drawing/2014/main" id="{C30CC576-F08C-29DF-E20A-4CEA0B4E8897}"/>
              </a:ext>
            </a:extLst>
          </p:cNvPr>
          <p:cNvSpPr>
            <a:spLocks noGrp="1"/>
          </p:cNvSpPr>
          <p:nvPr>
            <p:ph type="body" sz="quarter" idx="19"/>
          </p:nvPr>
        </p:nvSpPr>
        <p:spPr>
          <a:xfrm>
            <a:off x="412915" y="944724"/>
            <a:ext cx="11443726" cy="528182"/>
          </a:xfrm>
        </p:spPr>
        <p:txBody>
          <a:bodyPr/>
          <a:lstStyle/>
          <a:p>
            <a:pPr algn="l"/>
            <a:r>
              <a:rPr lang="ja-JP" altLang="en-US"/>
              <a:t>タイアップ広告の記事下で読者にアンケートを実施。認知度やコンテンツへの評価を調査できます。</a:t>
            </a:r>
          </a:p>
          <a:p>
            <a:endParaRPr lang="ja-JP" altLang="en-US"/>
          </a:p>
        </p:txBody>
      </p:sp>
      <p:sp>
        <p:nvSpPr>
          <p:cNvPr id="342" name="Google Shape;342;p26">
            <a:extLst>
              <a:ext uri="{FF2B5EF4-FFF2-40B4-BE49-F238E27FC236}">
                <a16:creationId xmlns:a16="http://schemas.microsoft.com/office/drawing/2014/main" id="{26AD190B-B460-1355-09DA-7F1013885B2B}"/>
              </a:ext>
            </a:extLst>
          </p:cNvPr>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914377">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✓タイアップ広告の反応を可視化したい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914377">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✓コンテンツを読んだ感想を聞きたい</a:t>
            </a:r>
          </a:p>
        </p:txBody>
      </p:sp>
      <p:sp>
        <p:nvSpPr>
          <p:cNvPr id="23" name="Google Shape;1116;p56">
            <a:extLst>
              <a:ext uri="{FF2B5EF4-FFF2-40B4-BE49-F238E27FC236}">
                <a16:creationId xmlns:a16="http://schemas.microsoft.com/office/drawing/2014/main" id="{62E95650-20BF-5B33-0492-21D4387DE234}"/>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914377">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30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6" name="Google Shape;442;p31">
            <a:extLst>
              <a:ext uri="{FF2B5EF4-FFF2-40B4-BE49-F238E27FC236}">
                <a16:creationId xmlns:a16="http://schemas.microsoft.com/office/drawing/2014/main" id="{7FABDF07-7B54-0F93-0DE1-D298F8FE49EF}"/>
              </a:ext>
            </a:extLst>
          </p:cNvPr>
          <p:cNvSpPr/>
          <p:nvPr/>
        </p:nvSpPr>
        <p:spPr>
          <a:xfrm>
            <a:off x="8841955" y="2613032"/>
            <a:ext cx="301026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a:t>
            </a:r>
          </a:p>
        </p:txBody>
      </p:sp>
      <p:sp>
        <p:nvSpPr>
          <p:cNvPr id="27" name="Google Shape;442;p31">
            <a:extLst>
              <a:ext uri="{FF2B5EF4-FFF2-40B4-BE49-F238E27FC236}">
                <a16:creationId xmlns:a16="http://schemas.microsoft.com/office/drawing/2014/main" id="{7C96E318-5666-F56F-A249-8C763E7C4A45}"/>
              </a:ext>
            </a:extLst>
          </p:cNvPr>
          <p:cNvSpPr/>
          <p:nvPr/>
        </p:nvSpPr>
        <p:spPr>
          <a:xfrm>
            <a:off x="455187" y="2613032"/>
            <a:ext cx="8120877"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タイアップ広告掲載・アンケート収集</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pic>
        <p:nvPicPr>
          <p:cNvPr id="359" name="図 358">
            <a:extLst>
              <a:ext uri="{FF2B5EF4-FFF2-40B4-BE49-F238E27FC236}">
                <a16:creationId xmlns:a16="http://schemas.microsoft.com/office/drawing/2014/main" id="{FE1CEB4A-EB70-481A-C43D-0E8304BAEE00}"/>
              </a:ext>
            </a:extLst>
          </p:cNvPr>
          <p:cNvPicPr>
            <a:picLocks noChangeAspect="1"/>
          </p:cNvPicPr>
          <p:nvPr/>
        </p:nvPicPr>
        <p:blipFill rotWithShape="1">
          <a:blip r:embed="rId3"/>
          <a:srcRect l="4554" t="13176" r="5004" b="29293"/>
          <a:stretch/>
        </p:blipFill>
        <p:spPr>
          <a:xfrm>
            <a:off x="2321922" y="4141757"/>
            <a:ext cx="1456839" cy="1880018"/>
          </a:xfrm>
          <a:prstGeom prst="rect">
            <a:avLst/>
          </a:prstGeom>
        </p:spPr>
      </p:pic>
      <p:graphicFrame>
        <p:nvGraphicFramePr>
          <p:cNvPr id="24" name="表 29">
            <a:extLst>
              <a:ext uri="{FF2B5EF4-FFF2-40B4-BE49-F238E27FC236}">
                <a16:creationId xmlns:a16="http://schemas.microsoft.com/office/drawing/2014/main" id="{431D3A57-1C27-5146-2886-0C9956A45285}"/>
              </a:ext>
            </a:extLst>
          </p:cNvPr>
          <p:cNvGraphicFramePr>
            <a:graphicFrameLocks noGrp="1"/>
          </p:cNvGraphicFramePr>
          <p:nvPr>
            <p:extLst>
              <p:ext uri="{D42A27DB-BD31-4B8C-83A1-F6EECF244321}">
                <p14:modId xmlns:p14="http://schemas.microsoft.com/office/powerpoint/2010/main" val="660755795"/>
              </p:ext>
            </p:extLst>
          </p:nvPr>
        </p:nvGraphicFramePr>
        <p:xfrm>
          <a:off x="4285899" y="3157218"/>
          <a:ext cx="4166047" cy="2961527"/>
        </p:xfrm>
        <a:graphic>
          <a:graphicData uri="http://schemas.openxmlformats.org/drawingml/2006/table">
            <a:tbl>
              <a:tblPr firstRow="1" bandRow="1"/>
              <a:tblGrid>
                <a:gridCol w="1141743">
                  <a:extLst>
                    <a:ext uri="{9D8B030D-6E8A-4147-A177-3AD203B41FA5}">
                      <a16:colId xmlns:a16="http://schemas.microsoft.com/office/drawing/2014/main" val="4187835780"/>
                    </a:ext>
                  </a:extLst>
                </a:gridCol>
                <a:gridCol w="3024304">
                  <a:extLst>
                    <a:ext uri="{9D8B030D-6E8A-4147-A177-3AD203B41FA5}">
                      <a16:colId xmlns:a16="http://schemas.microsoft.com/office/drawing/2014/main" val="1820671097"/>
                    </a:ext>
                  </a:extLst>
                </a:gridCol>
              </a:tblGrid>
              <a:tr h="1330014">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５問</a:t>
                      </a:r>
                      <a:endParaRPr lang="en-US" altLang="ja-JP" sz="1100" b="0" u="none" strike="noStrike" cap="none">
                        <a:latin typeface="游ゴシック" panose="020B0400000000000000" pitchFamily="50" charset="-128"/>
                        <a:ea typeface="+mn-ea"/>
                        <a:cs typeface="Arial"/>
                        <a:sym typeface="Arial"/>
                      </a:endParaRPr>
                    </a:p>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①基本項目：性別</a:t>
                      </a:r>
                    </a:p>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②基本項目：年代</a:t>
                      </a:r>
                    </a:p>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③カスタム項目１（例：ブランド認知）</a:t>
                      </a:r>
                    </a:p>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④カスタム項目２（例：記事感想）</a:t>
                      </a:r>
                    </a:p>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⑤基本項目：自由回答</a:t>
                      </a: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2036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zh-TW" altLang="en-US" sz="1100" b="0">
                          <a:latin typeface="游ゴシック" panose="020B0400000000000000" pitchFamily="50" charset="-128"/>
                          <a:ea typeface="游ゴシック" panose="020B0400000000000000" pitchFamily="50" charset="-128"/>
                        </a:rPr>
                        <a:t>非保証　</a:t>
                      </a:r>
                      <a:r>
                        <a:rPr lang="en-US" altLang="zh-TW" sz="1100" b="0">
                          <a:latin typeface="游ゴシック" panose="020B0400000000000000" pitchFamily="50" charset="-128"/>
                          <a:ea typeface="游ゴシック" panose="020B0400000000000000" pitchFamily="50" charset="-128"/>
                        </a:rPr>
                        <a:t>※</a:t>
                      </a:r>
                      <a:r>
                        <a:rPr lang="zh-TW" altLang="en-US" sz="1100" b="0">
                          <a:latin typeface="游ゴシック" panose="020B0400000000000000" pitchFamily="50" charset="-128"/>
                          <a:ea typeface="游ゴシック" panose="020B0400000000000000" pitchFamily="50" charset="-128"/>
                        </a:rPr>
                        <a:t>想定</a:t>
                      </a:r>
                      <a:r>
                        <a:rPr lang="ja-JP" altLang="en-US" sz="1100" b="0">
                          <a:latin typeface="游ゴシック" panose="020B0400000000000000" pitchFamily="50" charset="-128"/>
                          <a:ea typeface="游ゴシック" panose="020B0400000000000000" pitchFamily="50" charset="-128"/>
                        </a:rPr>
                        <a:t>回答</a:t>
                      </a:r>
                      <a:r>
                        <a:rPr lang="zh-TW" altLang="en-US" sz="1100" b="0">
                          <a:latin typeface="游ゴシック" panose="020B0400000000000000" pitchFamily="50" charset="-128"/>
                          <a:ea typeface="游ゴシック" panose="020B0400000000000000" pitchFamily="50" charset="-128"/>
                        </a:rPr>
                        <a:t>率</a:t>
                      </a:r>
                      <a:r>
                        <a:rPr lang="en-US" altLang="zh-TW" sz="1100" b="0">
                          <a:latin typeface="游ゴシック" panose="020B0400000000000000" pitchFamily="50" charset="-128"/>
                          <a:ea typeface="游ゴシック" panose="020B0400000000000000" pitchFamily="50" charset="-128"/>
                        </a:rPr>
                        <a:t>0.3~0.5%</a:t>
                      </a: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387313">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6370271"/>
                  </a:ext>
                </a:extLst>
              </a:tr>
              <a:tr h="387313">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スケジュール</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r>
                        <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2852195"/>
                  </a:ext>
                </a:extLst>
              </a:tr>
              <a:tr h="436524">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補足</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65000"/>
                      </a:schemeClr>
                    </a:solidFill>
                  </a:tcPr>
                </a:tc>
                <a:tc>
                  <a:txBody>
                    <a:bodyPr/>
                    <a:lstStyle/>
                    <a:p>
                      <a:pPr defTabSz="1219170">
                        <a:buClr>
                          <a:srgbClr val="000000"/>
                        </a:buClr>
                      </a:pPr>
                      <a:r>
                        <a:rPr kumimoji="0" lang="ja-JP" altLang="ja-JP" sz="110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アンケートデザインはテンプレート</a:t>
                      </a:r>
                      <a:r>
                        <a:rPr kumimoji="0" lang="ja-JP" altLang="en-US" sz="1100" kern="0">
                          <a:solidFill>
                            <a:srgbClr val="000000"/>
                          </a:solidFill>
                          <a:latin typeface="游ゴシック" panose="020B0400000000000000" pitchFamily="50" charset="-128"/>
                          <a:ea typeface="游ゴシック" panose="020B0400000000000000" pitchFamily="50" charset="-128"/>
                          <a:cs typeface="Meiryo"/>
                          <a:sym typeface="Meiryo"/>
                        </a:rPr>
                        <a:t>を利用</a:t>
                      </a:r>
                      <a:endParaRPr kumimoji="0" lang="en-US" altLang="ja-JP" sz="11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pPr>
                      <a:r>
                        <a:rPr kumimoji="0" lang="ja-JP" altLang="en-US" sz="1100" kern="0">
                          <a:solidFill>
                            <a:srgbClr val="000000"/>
                          </a:solidFill>
                          <a:latin typeface="游ゴシック" panose="020B0400000000000000" pitchFamily="50" charset="-128"/>
                          <a:ea typeface="游ゴシック" panose="020B0400000000000000" pitchFamily="50" charset="-128"/>
                          <a:cs typeface="Arial"/>
                          <a:sym typeface="Meiryo"/>
                        </a:rPr>
                        <a:t>原則は朝日新聞デジタル内に設置</a:t>
                      </a:r>
                      <a:endParaRPr kumimoji="0" lang="ja-JP" altLang="en-US" sz="1100" kern="0">
                        <a:solidFill>
                          <a:srgbClr val="000000"/>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70222208"/>
                  </a:ext>
                </a:extLst>
              </a:tr>
            </a:tbl>
          </a:graphicData>
        </a:graphic>
      </p:graphicFrame>
      <p:sp>
        <p:nvSpPr>
          <p:cNvPr id="25" name="Google Shape;207;p2">
            <a:extLst>
              <a:ext uri="{FF2B5EF4-FFF2-40B4-BE49-F238E27FC236}">
                <a16:creationId xmlns:a16="http://schemas.microsoft.com/office/drawing/2014/main" id="{4D27CA57-2AD2-DF31-45F5-25438077A0E3}"/>
              </a:ext>
            </a:extLst>
          </p:cNvPr>
          <p:cNvSpPr txBox="1"/>
          <p:nvPr/>
        </p:nvSpPr>
        <p:spPr>
          <a:xfrm>
            <a:off x="8731817" y="5773011"/>
            <a:ext cx="3033340" cy="398771"/>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各設問ごとの回答数・回答割合をレポートします。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上記レポートはサンプルです。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28" name="表 29">
            <a:extLst>
              <a:ext uri="{FF2B5EF4-FFF2-40B4-BE49-F238E27FC236}">
                <a16:creationId xmlns:a16="http://schemas.microsoft.com/office/drawing/2014/main" id="{C5B39764-E15B-8272-9CEA-3F82BB7C167C}"/>
              </a:ext>
            </a:extLst>
          </p:cNvPr>
          <p:cNvGraphicFramePr>
            <a:graphicFrameLocks noGrp="1"/>
          </p:cNvGraphicFramePr>
          <p:nvPr>
            <p:extLst>
              <p:ext uri="{D42A27DB-BD31-4B8C-83A1-F6EECF244321}">
                <p14:modId xmlns:p14="http://schemas.microsoft.com/office/powerpoint/2010/main" val="823034833"/>
              </p:ext>
            </p:extLst>
          </p:nvPr>
        </p:nvGraphicFramePr>
        <p:xfrm>
          <a:off x="8836422" y="4969712"/>
          <a:ext cx="2928735" cy="750262"/>
        </p:xfrm>
        <a:graphic>
          <a:graphicData uri="http://schemas.openxmlformats.org/drawingml/2006/table">
            <a:tbl>
              <a:tblPr firstRow="1" bandRow="1"/>
              <a:tblGrid>
                <a:gridCol w="690712">
                  <a:extLst>
                    <a:ext uri="{9D8B030D-6E8A-4147-A177-3AD203B41FA5}">
                      <a16:colId xmlns:a16="http://schemas.microsoft.com/office/drawing/2014/main" val="4187835780"/>
                    </a:ext>
                  </a:extLst>
                </a:gridCol>
                <a:gridCol w="2238023">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1026" name="Picture 2">
            <a:extLst>
              <a:ext uri="{FF2B5EF4-FFF2-40B4-BE49-F238E27FC236}">
                <a16:creationId xmlns:a16="http://schemas.microsoft.com/office/drawing/2014/main" id="{FC05C659-5FA4-C4F9-5E9E-8497515C0C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6422" y="3600350"/>
            <a:ext cx="1671572" cy="9402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FA69970-972D-72B3-50C5-DC4927E2CE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0078" y="3778879"/>
            <a:ext cx="1895079" cy="106598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8;p2">
            <a:extLst>
              <a:ext uri="{FF2B5EF4-FFF2-40B4-BE49-F238E27FC236}">
                <a16:creationId xmlns:a16="http://schemas.microsoft.com/office/drawing/2014/main" id="{AEC2D463-D960-C7DD-CA8D-0308D2104805}"/>
              </a:ext>
            </a:extLst>
          </p:cNvPr>
          <p:cNvSpPr txBox="1"/>
          <p:nvPr/>
        </p:nvSpPr>
        <p:spPr>
          <a:xfrm>
            <a:off x="4285899" y="6094591"/>
            <a:ext cx="2969949" cy="298616"/>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FA186E"/>
                </a:solidFill>
                <a:latin typeface="游ゴシック" panose="020B0400000000000000" pitchFamily="50" charset="-128"/>
                <a:ea typeface="游ゴシック" panose="020B0400000000000000" pitchFamily="50" charset="-128"/>
                <a:cs typeface="Meiryo"/>
                <a:sym typeface="Meiryo"/>
              </a:rPr>
              <a:t>※</a:t>
            </a:r>
            <a:r>
              <a:rPr kumimoji="0" lang="ja-JP" altLang="en-US" sz="900" b="1" kern="0">
                <a:solidFill>
                  <a:srgbClr val="FA186E"/>
                </a:solidFill>
                <a:latin typeface="游ゴシック" panose="020B0400000000000000" pitchFamily="50" charset="-128"/>
                <a:ea typeface="游ゴシック" panose="020B0400000000000000" pitchFamily="50" charset="-128"/>
                <a:cs typeface="Meiryo"/>
                <a:sym typeface="Meiryo"/>
              </a:rPr>
              <a:t>本メニューで個人情報を取得することはできません。</a:t>
            </a:r>
            <a:endParaRPr kumimoji="0" sz="900" b="1" kern="0">
              <a:solidFill>
                <a:srgbClr val="FA186E"/>
              </a:solidFill>
              <a:latin typeface="游ゴシック" panose="020B0400000000000000" pitchFamily="50" charset="-128"/>
              <a:ea typeface="游ゴシック" panose="020B0400000000000000" pitchFamily="50" charset="-128"/>
              <a:cs typeface="Meiryo"/>
              <a:sym typeface="Meiryo"/>
            </a:endParaRPr>
          </a:p>
        </p:txBody>
      </p:sp>
      <p:sp>
        <p:nvSpPr>
          <p:cNvPr id="8" name="スライド番号プレースホルダー 5">
            <a:extLst>
              <a:ext uri="{FF2B5EF4-FFF2-40B4-BE49-F238E27FC236}">
                <a16:creationId xmlns:a16="http://schemas.microsoft.com/office/drawing/2014/main" id="{42265426-1A65-E7BB-85EE-5BAD8DA5C42C}"/>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8</a:t>
            </a:fld>
            <a:endParaRPr lang="ja-JP" altLang="en-US"/>
          </a:p>
        </p:txBody>
      </p:sp>
      <p:sp>
        <p:nvSpPr>
          <p:cNvPr id="3" name="テキスト ボックス 20">
            <a:extLst>
              <a:ext uri="{FF2B5EF4-FFF2-40B4-BE49-F238E27FC236}">
                <a16:creationId xmlns:a16="http://schemas.microsoft.com/office/drawing/2014/main" id="{3E883C72-7A15-07A2-CB08-F3CDFE427956}"/>
              </a:ext>
            </a:extLst>
          </p:cNvPr>
          <p:cNvSpPr txBox="1"/>
          <p:nvPr/>
        </p:nvSpPr>
        <p:spPr>
          <a:xfrm>
            <a:off x="10347090" y="6552025"/>
            <a:ext cx="1505134"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5" name="Google Shape;208;p2">
            <a:extLst>
              <a:ext uri="{FF2B5EF4-FFF2-40B4-BE49-F238E27FC236}">
                <a16:creationId xmlns:a16="http://schemas.microsoft.com/office/drawing/2014/main" id="{98CD7DD5-DE39-9C0F-F2C6-87A08A302C47}"/>
              </a:ext>
            </a:extLst>
          </p:cNvPr>
          <p:cNvSpPr txBox="1"/>
          <p:nvPr/>
        </p:nvSpPr>
        <p:spPr>
          <a:xfrm>
            <a:off x="6088047" y="650929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pSp>
        <p:nvGrpSpPr>
          <p:cNvPr id="4" name="グループ化 3">
            <a:extLst>
              <a:ext uri="{FF2B5EF4-FFF2-40B4-BE49-F238E27FC236}">
                <a16:creationId xmlns:a16="http://schemas.microsoft.com/office/drawing/2014/main" id="{01F43C2B-DC11-204C-F1F7-FEE9C313EF60}"/>
              </a:ext>
            </a:extLst>
          </p:cNvPr>
          <p:cNvGrpSpPr/>
          <p:nvPr/>
        </p:nvGrpSpPr>
        <p:grpSpPr>
          <a:xfrm>
            <a:off x="469560" y="3158445"/>
            <a:ext cx="1908170" cy="2953818"/>
            <a:chOff x="4554645" y="4286743"/>
            <a:chExt cx="1168559" cy="1808911"/>
          </a:xfrm>
        </p:grpSpPr>
        <p:grpSp>
          <p:nvGrpSpPr>
            <p:cNvPr id="10" name="グループ化 9">
              <a:extLst>
                <a:ext uri="{FF2B5EF4-FFF2-40B4-BE49-F238E27FC236}">
                  <a16:creationId xmlns:a16="http://schemas.microsoft.com/office/drawing/2014/main" id="{4ECA7911-D9FC-2529-D233-4BD22A0E4D5C}"/>
                </a:ext>
              </a:extLst>
            </p:cNvPr>
            <p:cNvGrpSpPr/>
            <p:nvPr/>
          </p:nvGrpSpPr>
          <p:grpSpPr>
            <a:xfrm>
              <a:off x="4554645" y="4286743"/>
              <a:ext cx="834286" cy="1808911"/>
              <a:chOff x="1022218" y="3226820"/>
              <a:chExt cx="1235790" cy="2679458"/>
            </a:xfrm>
          </p:grpSpPr>
          <p:sp>
            <p:nvSpPr>
              <p:cNvPr id="13" name="Google Shape;303;p25">
                <a:extLst>
                  <a:ext uri="{FF2B5EF4-FFF2-40B4-BE49-F238E27FC236}">
                    <a16:creationId xmlns:a16="http://schemas.microsoft.com/office/drawing/2014/main" id="{F331D21E-07AF-1E59-3CA2-5D98FFF245F2}"/>
                  </a:ext>
                </a:extLst>
              </p:cNvPr>
              <p:cNvSpPr/>
              <p:nvPr/>
            </p:nvSpPr>
            <p:spPr>
              <a:xfrm>
                <a:off x="1022218" y="3226820"/>
                <a:ext cx="1235790" cy="2679458"/>
              </a:xfrm>
              <a:prstGeom prst="roundRect">
                <a:avLst>
                  <a:gd name="adj" fmla="val 0"/>
                </a:avLst>
              </a:prstGeom>
              <a:solidFill>
                <a:schemeClr val="bg1"/>
              </a:solidFill>
              <a:ln>
                <a:solidFill>
                  <a:schemeClr val="bg1">
                    <a:lumMod val="50000"/>
                  </a:schemeClr>
                </a:solidFill>
              </a:ln>
            </p:spPr>
            <p:txBody>
              <a:bodyPr spcFirstLastPara="1" wrap="square" lIns="108000" tIns="24000" rIns="108000" bIns="0" anchor="ctr" anchorCtr="0">
                <a:noAutofit/>
              </a:bodyPr>
              <a:lstStyle/>
              <a:p>
                <a:pPr defTabSz="1219170">
                  <a:lnSpc>
                    <a:spcPct val="114000"/>
                  </a:lnSpc>
                  <a:buClr>
                    <a:srgbClr val="FFFFFF"/>
                  </a:buClr>
                  <a:buSzPts val="1400"/>
                </a:pPr>
                <a:endParaRPr kumimoji="0" sz="1300" b="1" kern="0" spc="12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14" name="Google Shape;303;p25">
                <a:extLst>
                  <a:ext uri="{FF2B5EF4-FFF2-40B4-BE49-F238E27FC236}">
                    <a16:creationId xmlns:a16="http://schemas.microsoft.com/office/drawing/2014/main" id="{388B4764-BADC-3339-793E-C6B385E5E9E7}"/>
                  </a:ext>
                </a:extLst>
              </p:cNvPr>
              <p:cNvSpPr/>
              <p:nvPr/>
            </p:nvSpPr>
            <p:spPr>
              <a:xfrm>
                <a:off x="1122645" y="4730619"/>
                <a:ext cx="1032726" cy="768221"/>
              </a:xfrm>
              <a:prstGeom prst="roundRect">
                <a:avLst>
                  <a:gd name="adj" fmla="val 0"/>
                </a:avLst>
              </a:prstGeom>
              <a:solidFill>
                <a:srgbClr val="FA186E"/>
              </a:solidFill>
              <a:ln>
                <a:no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bg1"/>
                    </a:solidFill>
                    <a:latin typeface="游ゴシック" panose="020B0400000000000000" pitchFamily="50" charset="-128"/>
                    <a:ea typeface="游ゴシック" panose="020B0400000000000000" pitchFamily="50" charset="-128"/>
                    <a:cs typeface="Arial"/>
                    <a:sym typeface="Arial"/>
                  </a:rPr>
                  <a:t>アンケート</a:t>
                </a:r>
              </a:p>
            </p:txBody>
          </p:sp>
          <p:sp>
            <p:nvSpPr>
              <p:cNvPr id="15" name="Google Shape;303;p25">
                <a:extLst>
                  <a:ext uri="{FF2B5EF4-FFF2-40B4-BE49-F238E27FC236}">
                    <a16:creationId xmlns:a16="http://schemas.microsoft.com/office/drawing/2014/main" id="{2C9DCC7C-C761-6E9A-C05E-FB8057FCB2AE}"/>
                  </a:ext>
                </a:extLst>
              </p:cNvPr>
              <p:cNvSpPr/>
              <p:nvPr/>
            </p:nvSpPr>
            <p:spPr>
              <a:xfrm>
                <a:off x="1122645" y="3340359"/>
                <a:ext cx="1032726" cy="1296955"/>
              </a:xfrm>
              <a:prstGeom prst="roundRect">
                <a:avLst>
                  <a:gd name="adj" fmla="val 0"/>
                </a:avLst>
              </a:prstGeom>
              <a:solidFill>
                <a:schemeClr val="bg1">
                  <a:lumMod val="95000"/>
                </a:schemeClr>
              </a:solidFill>
              <a:ln>
                <a:noFill/>
              </a:ln>
            </p:spPr>
            <p:txBody>
              <a:bodyPr spcFirstLastPara="1" wrap="none" lIns="0" tIns="24000" rIns="0" bIns="0" anchor="ctr" anchorCtr="0">
                <a:noAutofit/>
              </a:bodyPr>
              <a:lstStyle/>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タイアップ</a:t>
                </a:r>
                <a:endParaRPr kumimoji="0" lang="en-US" altLang="ja-JP"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a:p>
                <a:pPr algn="ctr" defTabSz="1219170">
                  <a:lnSpc>
                    <a:spcPct val="114000"/>
                  </a:lnSpc>
                  <a:buClr>
                    <a:srgbClr val="FFFFFF"/>
                  </a:buClr>
                  <a:buSzPts val="1400"/>
                </a:pPr>
                <a:r>
                  <a:rPr kumimoji="0" lang="ja-JP" altLang="en-US"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rPr>
                  <a:t>記事</a:t>
                </a:r>
                <a:endParaRPr kumimoji="0" sz="1000" b="1" kern="0" spc="3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sp>
            <p:nvSpPr>
              <p:cNvPr id="17" name="Google Shape;303;p25">
                <a:extLst>
                  <a:ext uri="{FF2B5EF4-FFF2-40B4-BE49-F238E27FC236}">
                    <a16:creationId xmlns:a16="http://schemas.microsoft.com/office/drawing/2014/main" id="{69C00031-AE14-E746-D897-891D6418C25C}"/>
                  </a:ext>
                </a:extLst>
              </p:cNvPr>
              <p:cNvSpPr/>
              <p:nvPr/>
            </p:nvSpPr>
            <p:spPr>
              <a:xfrm>
                <a:off x="1122645" y="5588790"/>
                <a:ext cx="1032726" cy="253978"/>
              </a:xfrm>
              <a:prstGeom prst="roundRect">
                <a:avLst>
                  <a:gd name="adj" fmla="val 0"/>
                </a:avLst>
              </a:prstGeom>
              <a:solidFill>
                <a:schemeClr val="bg1">
                  <a:lumMod val="95000"/>
                </a:schemeClr>
              </a:solidFill>
              <a:ln>
                <a:noFill/>
              </a:ln>
            </p:spPr>
            <p:txBody>
              <a:bodyPr spcFirstLastPara="1" wrap="square" lIns="108000" tIns="24000" rIns="108000" bIns="0" anchor="ctr" anchorCtr="0">
                <a:noAutofit/>
              </a:bodyPr>
              <a:lstStyle/>
              <a:p>
                <a:pPr defTabSz="1219170">
                  <a:lnSpc>
                    <a:spcPct val="114000"/>
                  </a:lnSpc>
                  <a:buClr>
                    <a:srgbClr val="FFFFFF"/>
                  </a:buClr>
                  <a:buSzPts val="1400"/>
                </a:pPr>
                <a:endParaRPr kumimoji="0" sz="1300" b="1" kern="0" spc="120">
                  <a:solidFill>
                    <a:schemeClr val="tx1">
                      <a:lumMod val="75000"/>
                      <a:lumOff val="25000"/>
                    </a:schemeClr>
                  </a:solidFill>
                  <a:latin typeface="游ゴシック" panose="020B0400000000000000" pitchFamily="50" charset="-128"/>
                  <a:ea typeface="游ゴシック" panose="020B0400000000000000" pitchFamily="50" charset="-128"/>
                  <a:cs typeface="Arial"/>
                  <a:sym typeface="Arial"/>
                </a:endParaRPr>
              </a:p>
            </p:txBody>
          </p:sp>
        </p:grpSp>
        <p:cxnSp>
          <p:nvCxnSpPr>
            <p:cNvPr id="11" name="直線コネクタ 10">
              <a:extLst>
                <a:ext uri="{FF2B5EF4-FFF2-40B4-BE49-F238E27FC236}">
                  <a16:creationId xmlns:a16="http://schemas.microsoft.com/office/drawing/2014/main" id="{E122F26E-F0B1-379C-1543-97D28A5AD2C2}"/>
                </a:ext>
              </a:extLst>
            </p:cNvPr>
            <p:cNvCxnSpPr>
              <a:cxnSpLocks/>
            </p:cNvCxnSpPr>
            <p:nvPr/>
          </p:nvCxnSpPr>
          <p:spPr>
            <a:xfrm flipV="1">
              <a:off x="5298369" y="4978515"/>
              <a:ext cx="424835" cy="337105"/>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36" name="直線コネクタ 335">
            <a:extLst>
              <a:ext uri="{FF2B5EF4-FFF2-40B4-BE49-F238E27FC236}">
                <a16:creationId xmlns:a16="http://schemas.microsoft.com/office/drawing/2014/main" id="{F41682F0-0782-ACE6-0F64-BC1895BE3F5F}"/>
              </a:ext>
            </a:extLst>
          </p:cNvPr>
          <p:cNvCxnSpPr>
            <a:cxnSpLocks/>
          </p:cNvCxnSpPr>
          <p:nvPr/>
        </p:nvCxnSpPr>
        <p:spPr>
          <a:xfrm>
            <a:off x="1704333" y="5663106"/>
            <a:ext cx="673397" cy="387105"/>
          </a:xfrm>
          <a:prstGeom prst="line">
            <a:avLst/>
          </a:prstGeom>
        </p:spPr>
        <p:style>
          <a:lnRef idx="1">
            <a:schemeClr val="accent1"/>
          </a:lnRef>
          <a:fillRef idx="0">
            <a:schemeClr val="accent1"/>
          </a:fillRef>
          <a:effectRef idx="0">
            <a:schemeClr val="accent1"/>
          </a:effectRef>
          <a:fontRef idx="minor">
            <a:schemeClr val="tx1"/>
          </a:fontRef>
        </p:style>
      </p:cxnSp>
      <p:sp>
        <p:nvSpPr>
          <p:cNvPr id="351" name="Google Shape;303;p25">
            <a:extLst>
              <a:ext uri="{FF2B5EF4-FFF2-40B4-BE49-F238E27FC236}">
                <a16:creationId xmlns:a16="http://schemas.microsoft.com/office/drawing/2014/main" id="{E55EAD88-8AA5-8325-0972-180F6B7305ED}"/>
              </a:ext>
            </a:extLst>
          </p:cNvPr>
          <p:cNvSpPr/>
          <p:nvPr/>
        </p:nvSpPr>
        <p:spPr>
          <a:xfrm>
            <a:off x="2377730" y="3161925"/>
            <a:ext cx="1362326" cy="846882"/>
          </a:xfrm>
          <a:prstGeom prst="roundRect">
            <a:avLst>
              <a:gd name="adj" fmla="val 0"/>
            </a:avLst>
          </a:prstGeom>
          <a:solidFill>
            <a:schemeClr val="accent1">
              <a:lumMod val="20000"/>
              <a:lumOff val="80000"/>
            </a:schemeClr>
          </a:solidFill>
          <a:ln>
            <a:noFill/>
          </a:ln>
        </p:spPr>
        <p:txBody>
          <a:bodyPr spcFirstLastPara="1" wrap="none" lIns="0" tIns="24000" rIns="0" bIns="0" anchor="ctr" anchorCtr="0">
            <a:noAutofit/>
          </a:bodyPr>
          <a:lstStyle/>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タイアップ記事下で</a:t>
            </a:r>
            <a:endParaRPr kumimoji="0" lang="en-US" altLang="ja-JP"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endParaRPr>
          </a:p>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アンケートを実施</a:t>
            </a:r>
            <a:endParaRPr kumimoji="1" lang="ja-JP" altLang="en-US" sz="1050" b="1">
              <a:solidFill>
                <a:srgbClr val="FA186E"/>
              </a:solidFill>
            </a:endParaRPr>
          </a:p>
        </p:txBody>
      </p:sp>
      <p:sp>
        <p:nvSpPr>
          <p:cNvPr id="353" name="Google Shape;303;p25">
            <a:extLst>
              <a:ext uri="{FF2B5EF4-FFF2-40B4-BE49-F238E27FC236}">
                <a16:creationId xmlns:a16="http://schemas.microsoft.com/office/drawing/2014/main" id="{843A6D06-A6C1-6BCF-A245-5310AFF0E0EF}"/>
              </a:ext>
            </a:extLst>
          </p:cNvPr>
          <p:cNvSpPr/>
          <p:nvPr/>
        </p:nvSpPr>
        <p:spPr>
          <a:xfrm>
            <a:off x="8841956" y="3154464"/>
            <a:ext cx="2951426" cy="328841"/>
          </a:xfrm>
          <a:prstGeom prst="roundRect">
            <a:avLst>
              <a:gd name="adj" fmla="val 0"/>
            </a:avLst>
          </a:prstGeom>
          <a:solidFill>
            <a:schemeClr val="accent1">
              <a:lumMod val="20000"/>
              <a:lumOff val="80000"/>
            </a:schemeClr>
          </a:solidFill>
          <a:ln>
            <a:noFill/>
          </a:ln>
        </p:spPr>
        <p:txBody>
          <a:bodyPr spcFirstLastPara="1" wrap="none" lIns="0" tIns="0" rIns="0" bIns="0" anchor="ctr" anchorCtr="0">
            <a:noAutofit/>
          </a:bodyPr>
          <a:lstStyle/>
          <a:p>
            <a:pPr algn="ctr" defTabSz="914377">
              <a:lnSpc>
                <a:spcPct val="150000"/>
              </a:lnSpc>
              <a:buClr>
                <a:srgbClr val="000000"/>
              </a:buClr>
            </a:pPr>
            <a:r>
              <a:rPr kumimoji="0" lang="ja-JP" altLang="en-US" sz="1050" b="1" kern="0">
                <a:solidFill>
                  <a:srgbClr val="FA186E"/>
                </a:solidFill>
                <a:latin typeface="游ゴシック" panose="020B0400000000000000" pitchFamily="50" charset="-128"/>
                <a:ea typeface="游ゴシック" panose="020B0400000000000000" pitchFamily="50" charset="-128"/>
                <a:cs typeface="Zen Kaku Gothic New"/>
                <a:sym typeface="Zen Kaku Gothic New"/>
              </a:rPr>
              <a:t>回答を集計したレポートご提出</a:t>
            </a:r>
            <a:endParaRPr kumimoji="1" lang="ja-JP" altLang="en-US" sz="1050" b="1">
              <a:solidFill>
                <a:srgbClr val="FA186E"/>
              </a:solidFill>
            </a:endParaRPr>
          </a:p>
        </p:txBody>
      </p:sp>
    </p:spTree>
    <p:extLst>
      <p:ext uri="{BB962C8B-B14F-4D97-AF65-F5344CB8AC3E}">
        <p14:creationId xmlns:p14="http://schemas.microsoft.com/office/powerpoint/2010/main" val="2991767059"/>
      </p:ext>
    </p:extLst>
  </p:cSld>
  <p:clrMapOvr>
    <a:masterClrMapping/>
  </p:clrMapOvr>
</p:sld>
</file>

<file path=ppt/theme/theme1.xml><?xml version="1.0" encoding="utf-8"?>
<a:theme xmlns:a="http://schemas.openxmlformats.org/drawingml/2006/main" name="1_Office テーマ">
  <a:themeElements>
    <a:clrScheme name="ユーザー定義 1">
      <a:dk1>
        <a:sysClr val="windowText" lastClr="000000"/>
      </a:dk1>
      <a:lt1>
        <a:sysClr val="window" lastClr="FFFFFF"/>
      </a:lt1>
      <a:dk2>
        <a:srgbClr val="454551"/>
      </a:dk2>
      <a:lt2>
        <a:srgbClr val="D8D9DC"/>
      </a:lt2>
      <a:accent1>
        <a:srgbClr val="EB0083"/>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91425" rIns="91425" bIns="91425" anchor="t" anchorCtr="0">
        <a:spAutoFit/>
      </a:bodyPr>
      <a:lstStyle>
        <a:defPPr marL="0" indent="0" algn="r" rtl="0">
          <a:spcBef>
            <a:spcPts val="0"/>
          </a:spcBef>
          <a:spcAft>
            <a:spcPts val="0"/>
          </a:spcAft>
          <a:buNone/>
          <a:defRPr sz="700" b="1" dirty="0" smtClean="0">
            <a:solidFill>
              <a:schemeClr val="dk1"/>
            </a:solidFill>
            <a:latin typeface="游ゴシック" panose="020B0400000000000000" pitchFamily="50" charset="-128"/>
            <a:ea typeface="游ゴシック" panose="020B04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c1d17d1-371e-444b-9fed-aa10130732f3">
      <Value>1</Value>
    </TaxCatchAll>
    <g65284cf7a6f4e728a7ac7125819f56e xmlns="4df21647-6895-4e8e-b58a-65a3b705282a">
      <Terms xmlns="http://schemas.microsoft.com/office/infopath/2007/PartnerControls">
        <TermInfo xmlns="http://schemas.microsoft.com/office/infopath/2007/PartnerControls">
          <TermName xmlns="http://schemas.microsoft.com/office/infopath/2007/PartnerControls">社外秘</TermName>
          <TermId xmlns="http://schemas.microsoft.com/office/infopath/2007/PartnerControls">2bccc057-7f2d-4b51-9481-fc2b174b25e4</TermId>
        </TermInfo>
      </Terms>
    </g65284cf7a6f4e728a7ac7125819f56e>
    <_Flow_SignoffStatus xmlns="4df21647-6895-4e8e-b58a-65a3b705282a" xsi:nil="true"/>
    <lcf76f155ced4ddcb4097134ff3c332f xmlns="4df21647-6895-4e8e-b58a-65a3b705282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EF4D3C12AE40548870ED85D7746B8D4" ma:contentTypeVersion="22" ma:contentTypeDescription="新しいドキュメントを作成します。" ma:contentTypeScope="" ma:versionID="02222bb8f74d2a7d6719559ef5913788">
  <xsd:schema xmlns:xsd="http://www.w3.org/2001/XMLSchema" xmlns:xs="http://www.w3.org/2001/XMLSchema" xmlns:p="http://schemas.microsoft.com/office/2006/metadata/properties" xmlns:ns2="4df21647-6895-4e8e-b58a-65a3b705282a" xmlns:ns3="3c1d17d1-371e-444b-9fed-aa10130732f3" targetNamespace="http://schemas.microsoft.com/office/2006/metadata/properties" ma:root="true" ma:fieldsID="21127ed687ba3fb91b6e7962ea87945a" ns2:_="" ns3:_="">
    <xsd:import namespace="4df21647-6895-4e8e-b58a-65a3b705282a"/>
    <xsd:import namespace="3c1d17d1-371e-444b-9fed-aa10130732f3"/>
    <xsd:element name="properties">
      <xsd:complexType>
        <xsd:sequence>
          <xsd:element name="documentManagement">
            <xsd:complexType>
              <xsd:all>
                <xsd:element ref="ns2:g65284cf7a6f4e728a7ac7125819f56e"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21647-6895-4e8e-b58a-65a3b705282a" elementFormDefault="qualified">
    <xsd:import namespace="http://schemas.microsoft.com/office/2006/documentManagement/types"/>
    <xsd:import namespace="http://schemas.microsoft.com/office/infopath/2007/PartnerControls"/>
    <xsd:element name="g65284cf7a6f4e728a7ac7125819f56e" ma:index="9" ma:taxonomy="true" ma:internalName="g65284cf7a6f4e728a7ac7125819f56e" ma:taxonomyFieldName="DocumentSecurity" ma:displayName="機密区分" ma:readOnly="false" ma:default="1;#社外秘|2bccc057-7f2d-4b51-9481-fc2b174b25e4" ma:fieldId="{065284cf-7a6f-4e72-8a7a-c7125819f56e}" ma:sspId="3081144c-cd6a-41e5-af26-373a289259e4" ma:termSetId="1be72c66-1596-460e-b001-704ae1b831af"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Flow_SignoffStatus" ma:index="15" nillable="true" ma:displayName="承認の状態" ma:internalName="_x627f__x8a8d__x306e__x72b6__x614b_">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画像タグ" ma:readOnly="false" ma:fieldId="{5cf76f15-5ced-4ddc-b409-7134ff3c332f}" ma:taxonomyMulti="true" ma:sspId="3081144c-cd6a-41e5-af26-373a289259e4"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1d17d1-371e-444b-9fed-aa10130732f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99e76ce-e1a3-425d-b68b-fdff7753cd79}" ma:internalName="TaxCatchAll" ma:showField="CatchAllData" ma:web="3c1d17d1-371e-444b-9fed-aa10130732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CD586A-608F-4AA6-8FB6-7D8CE3AB0A58}">
  <ds:schemaRefs>
    <ds:schemaRef ds:uri="http://schemas.microsoft.com/sharepoint/v3/contenttype/forms"/>
  </ds:schemaRefs>
</ds:datastoreItem>
</file>

<file path=customXml/itemProps2.xml><?xml version="1.0" encoding="utf-8"?>
<ds:datastoreItem xmlns:ds="http://schemas.openxmlformats.org/officeDocument/2006/customXml" ds:itemID="{57F518FB-C45F-48EE-B0A3-26B83B38F99E}">
  <ds:schemaRefs>
    <ds:schemaRef ds:uri="3c1d17d1-371e-444b-9fed-aa10130732f3"/>
    <ds:schemaRef ds:uri="4df21647-6895-4e8e-b58a-65a3b705282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453ABA-8AE8-4AE1-9441-461F2D073549}">
  <ds:schemaRefs>
    <ds:schemaRef ds:uri="3c1d17d1-371e-444b-9fed-aa10130732f3"/>
    <ds:schemaRef ds:uri="4df21647-6895-4e8e-b58a-65a3b70528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2181</Words>
  <Application>Microsoft Office PowerPoint</Application>
  <PresentationFormat>ワイド画面</PresentationFormat>
  <Paragraphs>369</Paragraphs>
  <Slides>14</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14</vt:i4>
      </vt:variant>
    </vt:vector>
  </HeadingPairs>
  <TitlesOfParts>
    <vt:vector size="22" baseType="lpstr">
      <vt:lpstr>游ゴシック</vt:lpstr>
      <vt:lpstr>游ゴシック</vt:lpstr>
      <vt:lpstr>游ゴシック Light</vt:lpstr>
      <vt:lpstr>Yu Gothic Medium</vt:lpstr>
      <vt:lpstr>Arial</vt:lpstr>
      <vt:lpstr>Segoe UI</vt:lpstr>
      <vt:lpstr>1_Office テーマ</vt:lpstr>
      <vt:lpstr>デザインの設定</vt:lpstr>
      <vt:lpstr>PowerPoint プレゼンテーション</vt:lpstr>
      <vt:lpstr>分析メニュー （タイアップ広告向け）</vt:lpstr>
      <vt:lpstr>タイアップ記事 熟読者行動分析</vt:lpstr>
      <vt:lpstr>タイアップ記事 アクセス企業レポート</vt:lpstr>
      <vt:lpstr>分析メニュー （ディスプレイ広告向け）</vt:lpstr>
      <vt:lpstr>広告配信セグメント別CTR分析</vt:lpstr>
      <vt:lpstr>広告配信クリックユーザー分析</vt:lpstr>
      <vt:lpstr>アンケート・リサーチ （タイアップ広告向け）</vt:lpstr>
      <vt:lpstr>タイアップ広告 記事下アンケート</vt:lpstr>
      <vt:lpstr>タイアップ広告 ブランドリフトサーベイ（簡易調査）</vt:lpstr>
      <vt:lpstr>タイアップ広告 ブランドリフトサーベイ（外部パネル調査）</vt:lpstr>
      <vt:lpstr>アンケート・リサーチ （事前調査）</vt:lpstr>
      <vt:lpstr>コンテンツ開発アンケート</vt:lpstr>
      <vt:lpstr>アンケート・リサーチメニューのご提供内容について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朝日新聞社</dc:creator>
  <cp:lastModifiedBy>有田　元則</cp:lastModifiedBy>
  <cp:revision>4</cp:revision>
  <dcterms:created xsi:type="dcterms:W3CDTF">2021-06-11T01:28:19Z</dcterms:created>
  <dcterms:modified xsi:type="dcterms:W3CDTF">2025-05-27T06:36:31Z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0x0101009EF4D3C12AE40548870ED85D7746B8D4</vt:lpwstr>
  </property>
  <property fmtid="{D5CDD505-2E9C-101B-9397-08002B2CF9AE}" pid="3" name="MediaServiceImageTags">
    <vt:lpwstr/>
  </property>
  <property fmtid="{D5CDD505-2E9C-101B-9397-08002B2CF9AE}" pid="4" name="Order">
    <vt:r8>25700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DocumentSecurity">
    <vt:lpwstr>1;#社外秘|2bccc057-7f2d-4b51-9481-fc2b174b25e4</vt:lpwstr>
  </property>
</Properties>
</file>