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83" r:id="rId4"/>
    <p:sldMasterId id="2147483701" r:id="rId5"/>
  </p:sldMasterIdLst>
  <p:notesMasterIdLst>
    <p:notesMasterId r:id="rId21"/>
  </p:notesMasterIdLst>
  <p:handoutMasterIdLst>
    <p:handoutMasterId r:id="rId22"/>
  </p:handoutMasterIdLst>
  <p:sldIdLst>
    <p:sldId id="303" r:id="rId6"/>
    <p:sldId id="2142534467" r:id="rId7"/>
    <p:sldId id="2142534609" r:id="rId8"/>
    <p:sldId id="2142534605" r:id="rId9"/>
    <p:sldId id="2142534604" r:id="rId10"/>
    <p:sldId id="2142534468" r:id="rId11"/>
    <p:sldId id="570" r:id="rId12"/>
    <p:sldId id="572" r:id="rId13"/>
    <p:sldId id="573" r:id="rId14"/>
    <p:sldId id="2142534601" r:id="rId15"/>
    <p:sldId id="663" r:id="rId16"/>
    <p:sldId id="2142534606" r:id="rId17"/>
    <p:sldId id="2142534473" r:id="rId18"/>
    <p:sldId id="2142534607" r:id="rId19"/>
    <p:sldId id="214253460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747775"/>
          </p15:clr>
        </p15:guide>
        <p15:guide id="2" pos="5120" userDrawn="1">
          <p15:clr>
            <a:srgbClr val="747775"/>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EF7C14-2079-163E-C0F5-E74CD34F1C6F}" name="山本　美雪" initials="山本　美雪" userId="S::yamamoto-m23@asahi.com::4c8c4686-c73a-4f92-9514-dd61bc404bde" providerId="AD"/>
  <p188:author id="{E2CD3915-343B-05A1-1C4A-A9E7F65861B6}" name="藤井　翔太" initials="藤井" userId="S::fujii-s5@asahi.com::dd181952-f354-45f7-a25e-dddfbc6e9ada" providerId="AD"/>
  <p188:author id="{267FED5F-1C68-D0AB-E2B7-C08B46383440}" name="ゲスト ユーザー" initials="ゲユ" userId="ゲスト ユーザー" providerId="Windows Live"/>
  <p188:author id="{A9099579-ED46-C290-4BC7-FFCA1D24CC30}" name="有田　元則" initials="MA" userId="S::arita-m1@asahi.com::68c1bc64-1da4-48cb-9b20-11c9d9418be7" providerId="AD"/>
  <p188:author id="{E0CE498F-F892-C745-BCE9-FEC3C685118D}" name="小祝　結佳" initials="小祝" userId="S::koiwai-y@asahi.com::33c6a059-4c4d-4f2a-bb08-f6615d93e190" providerId="AD"/>
  <p188:author id="{BD2C08C8-063E-19E7-D4F8-CAD1AF5472C1}" name="正人 坂上" initials="正人" userId="1803a0222b7eeb2c" providerId="Windows Live"/>
  <p188:author id="{2C4884CB-7555-ADD7-8FE8-23C9767FB2F3}" name="坂上　正人" initials="坂上　正人" userId="S::sakajo-m@asahi.com::de84e2de-cc80-4e5f-88eb-721cffe1f0a2" providerId="AD"/>
  <p188:author id="{A1AB7AF5-B80C-5246-D9F3-B3889CA46577}" name="山上　浩二" initials="山上　浩二" userId="S::yamagami-k2@asahi.com::a2974e24-0f38-41e3-bf94-e8b79807313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etsu shimizu" initials="ss" lastIdx="1" clrIdx="0">
    <p:extLst>
      <p:ext uri="{19B8F6BF-5375-455C-9EA6-DF929625EA0E}">
        <p15:presenceInfo xmlns:p15="http://schemas.microsoft.com/office/powerpoint/2012/main" userId="bb189cfb882f4f0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4A4A"/>
    <a:srgbClr val="EB0083"/>
    <a:srgbClr val="FF8A4C"/>
    <a:srgbClr val="BBB6B2"/>
    <a:srgbClr val="EDE8E4"/>
    <a:srgbClr val="595959"/>
    <a:srgbClr val="FFFFFF"/>
    <a:srgbClr val="F2F2F2"/>
    <a:srgbClr val="F7581D"/>
    <a:srgbClr val="0733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116F82-6A1D-4751-ACA4-9F08F5C5CED5}" v="1" dt="2024-12-13T04:45:36.134"/>
    <p1510:client id="{9AF98BB1-B9C7-431E-B2CB-868F40C13E3E}" v="1" dt="2024-12-13T07:07:59.429"/>
    <p1510:client id="{AA30D995-92CC-43BF-9F9C-8A395BCCB210}" v="255" dt="2024-12-13T04:37:36.664"/>
    <p1510:client id="{AD24F6E9-72B4-526E-7228-2B27CA5346F1}" v="2" dt="2024-12-13T08:34:45.315"/>
    <p1510:client id="{C820E2AB-052E-6785-A5DA-2E0E0187CFE8}" v="1" dt="2024-12-13T04:57:23.841"/>
  </p1510:revLst>
</p1510:revInfo>
</file>

<file path=ppt/tableStyles.xml><?xml version="1.0" encoding="utf-8"?>
<a:tblStyleLst xmlns:a="http://schemas.openxmlformats.org/drawingml/2006/main" def="{FDA411C6-9C9A-4E95-AE1E-FF118B013955}">
  <a:tblStyle styleId="{FDA411C6-9C9A-4E95-AE1E-FF118B013955}"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831E29B9-DFA7-46E1-A192-1CD85EE9B01A}"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749" autoAdjust="0"/>
  </p:normalViewPr>
  <p:slideViewPr>
    <p:cSldViewPr snapToGrid="0">
      <p:cViewPr>
        <p:scale>
          <a:sx n="66" d="100"/>
          <a:sy n="66" d="100"/>
        </p:scale>
        <p:origin x="1301" y="701"/>
      </p:cViewPr>
      <p:guideLst>
        <p:guide orient="horz" pos="2880"/>
        <p:guide pos="512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2D5DA5F-80DB-38B7-0C87-17A2C2194BD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latin typeface="游ゴシック" panose="020B0400000000000000" pitchFamily="50" charset="-128"/>
              <a:ea typeface="游ゴシック" panose="020B0400000000000000" pitchFamily="50" charset="-128"/>
            </a:endParaRPr>
          </a:p>
        </p:txBody>
      </p:sp>
      <p:sp>
        <p:nvSpPr>
          <p:cNvPr id="3" name="日付プレースホルダー 2">
            <a:extLst>
              <a:ext uri="{FF2B5EF4-FFF2-40B4-BE49-F238E27FC236}">
                <a16:creationId xmlns:a16="http://schemas.microsoft.com/office/drawing/2014/main" id="{9DFE343E-9354-90F7-5CB5-0FA779EB9F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D7B90B9-E33D-429E-BCD7-258C2D31DF38}" type="datetimeFigureOut">
              <a:rPr kumimoji="1" lang="ja-JP" altLang="en-US" smtClean="0">
                <a:latin typeface="游ゴシック" panose="020B0400000000000000" pitchFamily="50" charset="-128"/>
                <a:ea typeface="游ゴシック" panose="020B0400000000000000" pitchFamily="50" charset="-128"/>
              </a:rPr>
              <a:t>2025/12/12</a:t>
            </a:fld>
            <a:endParaRPr kumimoji="1" lang="ja-JP" altLang="en-US">
              <a:latin typeface="游ゴシック" panose="020B0400000000000000" pitchFamily="50" charset="-128"/>
              <a:ea typeface="游ゴシック" panose="020B0400000000000000" pitchFamily="50" charset="-128"/>
            </a:endParaRPr>
          </a:p>
        </p:txBody>
      </p:sp>
      <p:sp>
        <p:nvSpPr>
          <p:cNvPr id="4" name="フッター プレースホルダー 3">
            <a:extLst>
              <a:ext uri="{FF2B5EF4-FFF2-40B4-BE49-F238E27FC236}">
                <a16:creationId xmlns:a16="http://schemas.microsoft.com/office/drawing/2014/main" id="{1EA219B3-3375-42CA-868B-AA270B3EB8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latin typeface="游ゴシック" panose="020B0400000000000000" pitchFamily="50" charset="-128"/>
              <a:ea typeface="游ゴシック" panose="020B0400000000000000" pitchFamily="50" charset="-128"/>
            </a:endParaRPr>
          </a:p>
        </p:txBody>
      </p:sp>
      <p:sp>
        <p:nvSpPr>
          <p:cNvPr id="5" name="スライド番号プレースホルダー 4">
            <a:extLst>
              <a:ext uri="{FF2B5EF4-FFF2-40B4-BE49-F238E27FC236}">
                <a16:creationId xmlns:a16="http://schemas.microsoft.com/office/drawing/2014/main" id="{63AEDB60-AA77-02A6-007C-F596200E0AC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ACA46E1-ABF3-43A2-8DED-31515FE46F9B}" type="slidenum">
              <a:rPr kumimoji="1" lang="ja-JP" altLang="en-US" smtClean="0">
                <a:latin typeface="游ゴシック" panose="020B0400000000000000" pitchFamily="50" charset="-128"/>
                <a:ea typeface="游ゴシック" panose="020B0400000000000000" pitchFamily="50" charset="-128"/>
              </a:rPr>
              <a:t>‹#›</a:t>
            </a:fld>
            <a:endParaRPr kumimoji="1" lang="ja-JP" altLang="en-US">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846345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游ゴシック" panose="020B0400000000000000" pitchFamily="50" charset="-128"/>
        <a:ea typeface="游ゴシック" panose="020B0400000000000000" pitchFamily="50" charset="-128"/>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29b77515eae_0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29b77515eae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132734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g2bc6a2b2f82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937015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E00C6EB4-D315-10EC-3A23-C597618D9A41}"/>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D53E090B-A2BA-CCFD-8C02-54665CC9AFF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419CCE07-362A-9FA7-FD6C-3CACE47689BC}"/>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350946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29b77515eae_0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29b77515eae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16243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65A42847-9FA2-1F3A-993F-C1AE00CB38D7}"/>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E6F665F5-42F1-9556-DB07-CEFD42F8B1E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05A266EE-47D4-A698-B3DD-BABFA9E4FF75}"/>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578594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AB99F199-E776-3DED-0E89-702E81564E93}"/>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7E7D4034-5B56-4655-C1DA-B079FBC9DD6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A4A89470-6995-682C-9E7F-E163F728FB65}"/>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78922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FF26B4A7-E785-7640-9861-012B6A176780}"/>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7B18A19B-936C-F62C-089A-61B2F0C882F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A9DAEAAD-9AF4-6B4D-C178-F23B9552922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08555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7EAA1816-95DA-ADEB-C5BB-26A973243437}"/>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5706C4D1-1ED1-31D9-BF92-2CFBD9F796E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0B7E6B30-34BD-AFCD-FAA8-79AB38FDA2B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51055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1ADC8A47-269F-824A-FD02-A9FFD486F927}"/>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248142AE-E1DD-CDFD-36F4-BA4681D6589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ABECCB90-433B-4831-142C-F0B9138E3C7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44642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2a723b322c6_0_12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6" name="Google Shape;296;g2a723b322c6_0_12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95018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29b77515eae_0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29b77515eae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06638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g2bc6a2b2f82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317198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g2bc6a2b2f82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895873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2a723b322c6_0_12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6" name="Google Shape;296;g2a723b322c6_0_12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996827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8.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8.png"/><Relationship Id="rId4" Type="http://schemas.openxmlformats.org/officeDocument/2006/relationships/image" Target="../media/image10.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8.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タイトル">
    <p:bg>
      <p:bgPr>
        <a:solidFill>
          <a:schemeClr val="bg2">
            <a:alpha val="60104"/>
          </a:schemeClr>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90E3D2-0C0E-8C8C-452E-431D5458F5A3}"/>
              </a:ext>
            </a:extLst>
          </p:cNvPr>
          <p:cNvSpPr>
            <a:spLocks noGrp="1"/>
          </p:cNvSpPr>
          <p:nvPr>
            <p:ph type="ctrTitle" hasCustomPrompt="1"/>
          </p:nvPr>
        </p:nvSpPr>
        <p:spPr>
          <a:xfrm>
            <a:off x="459915" y="2730500"/>
            <a:ext cx="5015948" cy="1168400"/>
          </a:xfrm>
          <a:prstGeom prst="rect">
            <a:avLst/>
          </a:prstGeom>
        </p:spPr>
        <p:txBody>
          <a:bodyPr anchor="b"/>
          <a:lstStyle>
            <a:lvl1pPr algn="l">
              <a:lnSpc>
                <a:spcPct val="100000"/>
              </a:lnSpc>
              <a:defRPr sz="3600" b="1" i="0">
                <a:latin typeface="Yu Gothic" panose="020B0400000000000000" pitchFamily="34" charset="-128"/>
                <a:ea typeface="Yu Gothic" panose="020B0400000000000000" pitchFamily="34" charset="-128"/>
              </a:defRPr>
            </a:lvl1pPr>
          </a:lstStyle>
          <a:p>
            <a:r>
              <a:rPr kumimoji="1" lang="ja-JP" altLang="en-US"/>
              <a:t>タイトルタイトルタイトルタイトルタイトル</a:t>
            </a:r>
          </a:p>
        </p:txBody>
      </p:sp>
      <p:pic>
        <p:nvPicPr>
          <p:cNvPr id="4" name="図 3" descr="挿絵, 名刺, テーブル が含まれている画像&#10;&#10;自動的に生成された説明">
            <a:extLst>
              <a:ext uri="{FF2B5EF4-FFF2-40B4-BE49-F238E27FC236}">
                <a16:creationId xmlns:a16="http://schemas.microsoft.com/office/drawing/2014/main" id="{82F9E9CA-FBF8-7ACA-6972-B87B6E294E0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9" name="テキスト プレースホルダー 8">
            <a:extLst>
              <a:ext uri="{FF2B5EF4-FFF2-40B4-BE49-F238E27FC236}">
                <a16:creationId xmlns:a16="http://schemas.microsoft.com/office/drawing/2014/main" id="{C054B1AA-BD83-7406-0C43-0616F6DCFA0D}"/>
              </a:ext>
            </a:extLst>
          </p:cNvPr>
          <p:cNvSpPr>
            <a:spLocks noGrp="1"/>
          </p:cNvSpPr>
          <p:nvPr>
            <p:ph type="body" sz="quarter" idx="10" hasCustomPrompt="1"/>
          </p:nvPr>
        </p:nvSpPr>
        <p:spPr>
          <a:xfrm>
            <a:off x="544989" y="4051072"/>
            <a:ext cx="2845913" cy="731096"/>
          </a:xfrm>
          <a:prstGeom prst="rect">
            <a:avLst/>
          </a:prstGeom>
        </p:spPr>
        <p:txBody>
          <a:bodyPr/>
          <a:lstStyle>
            <a:lvl1pPr marL="0" indent="0" defTabSz="914377">
              <a:buClrTx/>
              <a:buNone/>
              <a:defRPr sz="2267" b="1"/>
            </a:lvl1pPr>
          </a:lstStyle>
          <a:p>
            <a:pPr defTabSz="685800">
              <a:buClrTx/>
            </a:pPr>
            <a:r>
              <a:rPr kumimoji="1" lang="ja-JP" altLang="en-US" sz="2267" b="1" kern="1200">
                <a:latin typeface="Yu Gothic" panose="020B0400000000000000" pitchFamily="34" charset="-128"/>
                <a:ea typeface="Yu Gothic" panose="020B0400000000000000" pitchFamily="34" charset="-128"/>
                <a:cs typeface="+mn-cs"/>
              </a:rPr>
              <a:t>資料タイトルを入力</a:t>
            </a:r>
          </a:p>
        </p:txBody>
      </p:sp>
    </p:spTree>
    <p:extLst>
      <p:ext uri="{BB962C8B-B14F-4D97-AF65-F5344CB8AC3E}">
        <p14:creationId xmlns:p14="http://schemas.microsoft.com/office/powerpoint/2010/main" val="42134568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基本スライド（事例） 1 2" preserve="1" userDrawn="1">
  <p:cSld name="1_基本スライド（事例） 1 2">
    <p:spTree>
      <p:nvGrpSpPr>
        <p:cNvPr id="1" name="Shape 36"/>
        <p:cNvGrpSpPr/>
        <p:nvPr/>
      </p:nvGrpSpPr>
      <p:grpSpPr>
        <a:xfrm>
          <a:off x="0" y="0"/>
          <a:ext cx="0" cy="0"/>
          <a:chOff x="0" y="0"/>
          <a:chExt cx="0" cy="0"/>
        </a:xfrm>
      </p:grpSpPr>
      <p:sp>
        <p:nvSpPr>
          <p:cNvPr id="37" name="Google Shape;37;p7"/>
          <p:cNvSpPr/>
          <p:nvPr userDrawn="1"/>
        </p:nvSpPr>
        <p:spPr>
          <a:xfrm>
            <a:off x="595092" y="987535"/>
            <a:ext cx="11069200" cy="1195228"/>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sp>
        <p:nvSpPr>
          <p:cNvPr id="39" name="Google Shape;39;p7"/>
          <p:cNvSpPr txBox="1">
            <a:spLocks noGrp="1"/>
          </p:cNvSpPr>
          <p:nvPr>
            <p:ph type="sldNum" idx="12"/>
          </p:nvPr>
        </p:nvSpPr>
        <p:spPr>
          <a:xfrm>
            <a:off x="11476235" y="655480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sp>
        <p:nvSpPr>
          <p:cNvPr id="40" name="Google Shape;40;p7"/>
          <p:cNvSpPr txBox="1">
            <a:spLocks noGrp="1"/>
          </p:cNvSpPr>
          <p:nvPr>
            <p:ph type="title"/>
          </p:nvPr>
        </p:nvSpPr>
        <p:spPr>
          <a:xfrm>
            <a:off x="533400" y="255643"/>
            <a:ext cx="9106000" cy="4252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2000"/>
              <a:buFont typeface="Arial"/>
              <a:buNone/>
              <a:defRPr sz="2400" b="1" i="0" u="none" strike="noStrike" cap="none">
                <a:solidFill>
                  <a:schemeClr val="dk1"/>
                </a:solidFill>
                <a:latin typeface="游ゴシック" panose="020B0400000000000000" pitchFamily="50" charset="-128"/>
                <a:ea typeface="游ゴシック" panose="020B0400000000000000" pitchFamily="50" charset="-128"/>
                <a:cs typeface="Arial"/>
                <a:sym typeface="Arial"/>
              </a:defRPr>
            </a:lvl1pPr>
            <a:lvl2pPr lvl="1" rtl="0">
              <a:spcBef>
                <a:spcPts val="0"/>
              </a:spcBef>
              <a:spcAft>
                <a:spcPts val="0"/>
              </a:spcAft>
              <a:buSzPts val="1300"/>
              <a:buNone/>
              <a:defRPr sz="2267"/>
            </a:lvl2pPr>
            <a:lvl3pPr lvl="2" rtl="0">
              <a:spcBef>
                <a:spcPts val="0"/>
              </a:spcBef>
              <a:spcAft>
                <a:spcPts val="0"/>
              </a:spcAft>
              <a:buSzPts val="1300"/>
              <a:buNone/>
              <a:defRPr sz="2267"/>
            </a:lvl3pPr>
            <a:lvl4pPr lvl="3" rtl="0">
              <a:spcBef>
                <a:spcPts val="0"/>
              </a:spcBef>
              <a:spcAft>
                <a:spcPts val="0"/>
              </a:spcAft>
              <a:buSzPts val="1300"/>
              <a:buNone/>
              <a:defRPr sz="2267"/>
            </a:lvl4pPr>
            <a:lvl5pPr lvl="4" rtl="0">
              <a:spcBef>
                <a:spcPts val="0"/>
              </a:spcBef>
              <a:spcAft>
                <a:spcPts val="0"/>
              </a:spcAft>
              <a:buSzPts val="1300"/>
              <a:buNone/>
              <a:defRPr sz="2267"/>
            </a:lvl5pPr>
            <a:lvl6pPr lvl="5" rtl="0">
              <a:spcBef>
                <a:spcPts val="0"/>
              </a:spcBef>
              <a:spcAft>
                <a:spcPts val="0"/>
              </a:spcAft>
              <a:buSzPts val="1300"/>
              <a:buNone/>
              <a:defRPr sz="2267"/>
            </a:lvl6pPr>
            <a:lvl7pPr lvl="6" rtl="0">
              <a:spcBef>
                <a:spcPts val="0"/>
              </a:spcBef>
              <a:spcAft>
                <a:spcPts val="0"/>
              </a:spcAft>
              <a:buSzPts val="1300"/>
              <a:buNone/>
              <a:defRPr sz="2267"/>
            </a:lvl7pPr>
            <a:lvl8pPr lvl="7" rtl="0">
              <a:spcBef>
                <a:spcPts val="0"/>
              </a:spcBef>
              <a:spcAft>
                <a:spcPts val="0"/>
              </a:spcAft>
              <a:buSzPts val="1300"/>
              <a:buNone/>
              <a:defRPr sz="2267"/>
            </a:lvl8pPr>
            <a:lvl9pPr lvl="8" rtl="0">
              <a:spcBef>
                <a:spcPts val="0"/>
              </a:spcBef>
              <a:spcAft>
                <a:spcPts val="0"/>
              </a:spcAft>
              <a:buSzPts val="1300"/>
              <a:buNone/>
              <a:defRPr sz="2267"/>
            </a:lvl9pPr>
          </a:lstStyle>
          <a:p>
            <a:endParaRPr/>
          </a:p>
        </p:txBody>
      </p:sp>
      <p:pic>
        <p:nvPicPr>
          <p:cNvPr id="41" name="Google Shape;41;p7"/>
          <p:cNvPicPr preferRelativeResize="0"/>
          <p:nvPr/>
        </p:nvPicPr>
        <p:blipFill rotWithShape="1">
          <a:blip r:embed="rId2">
            <a:alphaModFix/>
          </a:blip>
          <a:srcRect/>
          <a:stretch/>
        </p:blipFill>
        <p:spPr>
          <a:xfrm rot="10800000" flipH="1">
            <a:off x="-2" y="481"/>
            <a:ext cx="12192027" cy="47883"/>
          </a:xfrm>
          <a:prstGeom prst="rect">
            <a:avLst/>
          </a:prstGeom>
          <a:noFill/>
          <a:ln>
            <a:noFill/>
          </a:ln>
        </p:spPr>
      </p:pic>
      <p:pic>
        <p:nvPicPr>
          <p:cNvPr id="42" name="Google Shape;42;p7" descr="A-TANK logo"/>
          <p:cNvPicPr preferRelativeResize="0"/>
          <p:nvPr/>
        </p:nvPicPr>
        <p:blipFill rotWithShape="1">
          <a:blip r:embed="rId3">
            <a:alphaModFix/>
          </a:blip>
          <a:srcRect/>
          <a:stretch/>
        </p:blipFill>
        <p:spPr>
          <a:xfrm>
            <a:off x="10071103" y="107949"/>
            <a:ext cx="1955796" cy="704195"/>
          </a:xfrm>
          <a:prstGeom prst="rect">
            <a:avLst/>
          </a:prstGeom>
          <a:noFill/>
          <a:ln>
            <a:noFill/>
          </a:ln>
        </p:spPr>
      </p:pic>
      <p:pic>
        <p:nvPicPr>
          <p:cNvPr id="43" name="Google Shape;43;p7"/>
          <p:cNvPicPr preferRelativeResize="0"/>
          <p:nvPr/>
        </p:nvPicPr>
        <p:blipFill>
          <a:blip r:embed="rId4">
            <a:alphaModFix/>
          </a:blip>
          <a:stretch>
            <a:fillRect/>
          </a:stretch>
        </p:blipFill>
        <p:spPr>
          <a:xfrm>
            <a:off x="10720729" y="1257481"/>
            <a:ext cx="943633" cy="987667"/>
          </a:xfrm>
          <a:prstGeom prst="rect">
            <a:avLst/>
          </a:prstGeom>
          <a:noFill/>
          <a:ln>
            <a:noFill/>
          </a:ln>
        </p:spPr>
      </p:pic>
      <p:pic>
        <p:nvPicPr>
          <p:cNvPr id="6" name="Google Shape;27;p6">
            <a:extLst>
              <a:ext uri="{FF2B5EF4-FFF2-40B4-BE49-F238E27FC236}">
                <a16:creationId xmlns:a16="http://schemas.microsoft.com/office/drawing/2014/main" id="{6CBF744D-8E70-DD85-0552-45606F033B14}"/>
              </a:ext>
            </a:extLst>
          </p:cNvPr>
          <p:cNvPicPr preferRelativeResize="0"/>
          <p:nvPr userDrawn="1"/>
        </p:nvPicPr>
        <p:blipFill>
          <a:blip r:embed="rId5">
            <a:alphaModFix/>
          </a:blip>
          <a:stretch>
            <a:fillRect/>
          </a:stretch>
        </p:blipFill>
        <p:spPr>
          <a:xfrm>
            <a:off x="595095" y="987536"/>
            <a:ext cx="900700" cy="942733"/>
          </a:xfrm>
          <a:prstGeom prst="rect">
            <a:avLst/>
          </a:prstGeom>
          <a:noFill/>
          <a:ln>
            <a:noFill/>
          </a:ln>
        </p:spPr>
      </p:pic>
      <p:sp>
        <p:nvSpPr>
          <p:cNvPr id="8" name="テキスト プレースホルダー 6">
            <a:extLst>
              <a:ext uri="{FF2B5EF4-FFF2-40B4-BE49-F238E27FC236}">
                <a16:creationId xmlns:a16="http://schemas.microsoft.com/office/drawing/2014/main" id="{307E9770-FC25-94DC-FA3B-C6A183C5F8A8}"/>
              </a:ext>
            </a:extLst>
          </p:cNvPr>
          <p:cNvSpPr>
            <a:spLocks noGrp="1"/>
          </p:cNvSpPr>
          <p:nvPr>
            <p:ph type="body" sz="quarter" idx="13" hasCustomPrompt="1"/>
          </p:nvPr>
        </p:nvSpPr>
        <p:spPr>
          <a:xfrm>
            <a:off x="889160" y="1328531"/>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14" name="テキスト プレースホルダー 13">
            <a:extLst>
              <a:ext uri="{FF2B5EF4-FFF2-40B4-BE49-F238E27FC236}">
                <a16:creationId xmlns:a16="http://schemas.microsoft.com/office/drawing/2014/main" id="{2318C1AB-731E-FBB4-5361-244435BD9838}"/>
              </a:ext>
            </a:extLst>
          </p:cNvPr>
          <p:cNvSpPr>
            <a:spLocks noGrp="1"/>
          </p:cNvSpPr>
          <p:nvPr>
            <p:ph type="body" sz="quarter" idx="17" hasCustomPrompt="1"/>
          </p:nvPr>
        </p:nvSpPr>
        <p:spPr>
          <a:xfrm>
            <a:off x="6055563" y="1313924"/>
            <a:ext cx="5136980"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a:t>
            </a:r>
          </a:p>
        </p:txBody>
      </p:sp>
      <p:sp>
        <p:nvSpPr>
          <p:cNvPr id="3" name="テキスト プレースホルダー 6">
            <a:extLst>
              <a:ext uri="{FF2B5EF4-FFF2-40B4-BE49-F238E27FC236}">
                <a16:creationId xmlns:a16="http://schemas.microsoft.com/office/drawing/2014/main" id="{EB9EE7DE-ACF0-E2AE-4A48-EC9A4A270285}"/>
              </a:ext>
            </a:extLst>
          </p:cNvPr>
          <p:cNvSpPr>
            <a:spLocks noGrp="1"/>
          </p:cNvSpPr>
          <p:nvPr>
            <p:ph type="body" sz="quarter" idx="14" hasCustomPrompt="1"/>
          </p:nvPr>
        </p:nvSpPr>
        <p:spPr>
          <a:xfrm>
            <a:off x="897885" y="1597019"/>
            <a:ext cx="2486760"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Tree>
    <p:extLst>
      <p:ext uri="{BB962C8B-B14F-4D97-AF65-F5344CB8AC3E}">
        <p14:creationId xmlns:p14="http://schemas.microsoft.com/office/powerpoint/2010/main" val="2028503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_基本スライド（事例） 1 1 1" preserve="1" userDrawn="1">
  <p:cSld name="1_基本スライド（事例） 1 1 1">
    <p:spTree>
      <p:nvGrpSpPr>
        <p:cNvPr id="1" name="Shape 55"/>
        <p:cNvGrpSpPr/>
        <p:nvPr/>
      </p:nvGrpSpPr>
      <p:grpSpPr>
        <a:xfrm>
          <a:off x="0" y="0"/>
          <a:ext cx="0" cy="0"/>
          <a:chOff x="0" y="0"/>
          <a:chExt cx="0" cy="0"/>
        </a:xfrm>
      </p:grpSpPr>
      <p:pic>
        <p:nvPicPr>
          <p:cNvPr id="56" name="Google Shape;56;p9"/>
          <p:cNvPicPr preferRelativeResize="0"/>
          <p:nvPr/>
        </p:nvPicPr>
        <p:blipFill>
          <a:blip r:embed="rId2">
            <a:alphaModFix/>
          </a:blip>
          <a:stretch>
            <a:fillRect/>
          </a:stretch>
        </p:blipFill>
        <p:spPr>
          <a:xfrm>
            <a:off x="595091" y="987536"/>
            <a:ext cx="900700" cy="942733"/>
          </a:xfrm>
          <a:prstGeom prst="rect">
            <a:avLst/>
          </a:prstGeom>
          <a:noFill/>
          <a:ln>
            <a:noFill/>
          </a:ln>
        </p:spPr>
      </p:pic>
      <p:sp>
        <p:nvSpPr>
          <p:cNvPr id="57" name="Google Shape;57;p9"/>
          <p:cNvSpPr txBox="1">
            <a:spLocks noGrp="1"/>
          </p:cNvSpPr>
          <p:nvPr>
            <p:ph type="sldNum" idx="12"/>
          </p:nvPr>
        </p:nvSpPr>
        <p:spPr>
          <a:xfrm>
            <a:off x="11476235" y="655480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pic>
        <p:nvPicPr>
          <p:cNvPr id="59" name="Google Shape;59;p9"/>
          <p:cNvPicPr preferRelativeResize="0"/>
          <p:nvPr/>
        </p:nvPicPr>
        <p:blipFill rotWithShape="1">
          <a:blip r:embed="rId3">
            <a:alphaModFix/>
          </a:blip>
          <a:srcRect/>
          <a:stretch/>
        </p:blipFill>
        <p:spPr>
          <a:xfrm rot="10800000" flipH="1">
            <a:off x="-2" y="481"/>
            <a:ext cx="12192027" cy="47883"/>
          </a:xfrm>
          <a:prstGeom prst="rect">
            <a:avLst/>
          </a:prstGeom>
          <a:noFill/>
          <a:ln>
            <a:noFill/>
          </a:ln>
        </p:spPr>
      </p:pic>
      <p:pic>
        <p:nvPicPr>
          <p:cNvPr id="60" name="Google Shape;60;p9" descr="A-TANK logo"/>
          <p:cNvPicPr preferRelativeResize="0"/>
          <p:nvPr/>
        </p:nvPicPr>
        <p:blipFill rotWithShape="1">
          <a:blip r:embed="rId4">
            <a:alphaModFix/>
          </a:blip>
          <a:srcRect/>
          <a:stretch/>
        </p:blipFill>
        <p:spPr>
          <a:xfrm>
            <a:off x="10071103" y="107949"/>
            <a:ext cx="1955796" cy="704195"/>
          </a:xfrm>
          <a:prstGeom prst="rect">
            <a:avLst/>
          </a:prstGeom>
          <a:noFill/>
          <a:ln>
            <a:noFill/>
          </a:ln>
        </p:spPr>
      </p:pic>
      <p:pic>
        <p:nvPicPr>
          <p:cNvPr id="61" name="Google Shape;61;p9"/>
          <p:cNvPicPr preferRelativeResize="0"/>
          <p:nvPr/>
        </p:nvPicPr>
        <p:blipFill>
          <a:blip r:embed="rId5">
            <a:alphaModFix/>
          </a:blip>
          <a:stretch>
            <a:fillRect/>
          </a:stretch>
        </p:blipFill>
        <p:spPr>
          <a:xfrm>
            <a:off x="10659037" y="5451469"/>
            <a:ext cx="943633" cy="987667"/>
          </a:xfrm>
          <a:prstGeom prst="rect">
            <a:avLst/>
          </a:prstGeom>
          <a:noFill/>
          <a:ln>
            <a:noFill/>
          </a:ln>
        </p:spPr>
      </p:pic>
      <p:sp>
        <p:nvSpPr>
          <p:cNvPr id="4" name="Google Shape;40;p7">
            <a:extLst>
              <a:ext uri="{FF2B5EF4-FFF2-40B4-BE49-F238E27FC236}">
                <a16:creationId xmlns:a16="http://schemas.microsoft.com/office/drawing/2014/main" id="{8C48241B-315D-2B1E-5C6C-C565B2DD058E}"/>
              </a:ext>
            </a:extLst>
          </p:cNvPr>
          <p:cNvSpPr txBox="1">
            <a:spLocks noGrp="1"/>
          </p:cNvSpPr>
          <p:nvPr>
            <p:ph type="title"/>
          </p:nvPr>
        </p:nvSpPr>
        <p:spPr>
          <a:xfrm>
            <a:off x="533400" y="255643"/>
            <a:ext cx="9106000" cy="4252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2000"/>
              <a:buFont typeface="Arial"/>
              <a:buNone/>
              <a:defRPr sz="2400" b="1" i="0" u="none" strike="noStrike" cap="none">
                <a:solidFill>
                  <a:schemeClr val="dk1"/>
                </a:solidFill>
                <a:latin typeface="游ゴシック" panose="020B0400000000000000" pitchFamily="50" charset="-128"/>
                <a:ea typeface="游ゴシック" panose="020B0400000000000000" pitchFamily="50" charset="-128"/>
                <a:cs typeface="Arial"/>
                <a:sym typeface="Arial"/>
              </a:defRPr>
            </a:lvl1pPr>
            <a:lvl2pPr lvl="1" rtl="0">
              <a:spcBef>
                <a:spcPts val="0"/>
              </a:spcBef>
              <a:spcAft>
                <a:spcPts val="0"/>
              </a:spcAft>
              <a:buSzPts val="1300"/>
              <a:buNone/>
              <a:defRPr sz="2267"/>
            </a:lvl2pPr>
            <a:lvl3pPr lvl="2" rtl="0">
              <a:spcBef>
                <a:spcPts val="0"/>
              </a:spcBef>
              <a:spcAft>
                <a:spcPts val="0"/>
              </a:spcAft>
              <a:buSzPts val="1300"/>
              <a:buNone/>
              <a:defRPr sz="2267"/>
            </a:lvl3pPr>
            <a:lvl4pPr lvl="3" rtl="0">
              <a:spcBef>
                <a:spcPts val="0"/>
              </a:spcBef>
              <a:spcAft>
                <a:spcPts val="0"/>
              </a:spcAft>
              <a:buSzPts val="1300"/>
              <a:buNone/>
              <a:defRPr sz="2267"/>
            </a:lvl4pPr>
            <a:lvl5pPr lvl="4" rtl="0">
              <a:spcBef>
                <a:spcPts val="0"/>
              </a:spcBef>
              <a:spcAft>
                <a:spcPts val="0"/>
              </a:spcAft>
              <a:buSzPts val="1300"/>
              <a:buNone/>
              <a:defRPr sz="2267"/>
            </a:lvl5pPr>
            <a:lvl6pPr lvl="5" rtl="0">
              <a:spcBef>
                <a:spcPts val="0"/>
              </a:spcBef>
              <a:spcAft>
                <a:spcPts val="0"/>
              </a:spcAft>
              <a:buSzPts val="1300"/>
              <a:buNone/>
              <a:defRPr sz="2267"/>
            </a:lvl6pPr>
            <a:lvl7pPr lvl="6" rtl="0">
              <a:spcBef>
                <a:spcPts val="0"/>
              </a:spcBef>
              <a:spcAft>
                <a:spcPts val="0"/>
              </a:spcAft>
              <a:buSzPts val="1300"/>
              <a:buNone/>
              <a:defRPr sz="2267"/>
            </a:lvl7pPr>
            <a:lvl8pPr lvl="7" rtl="0">
              <a:spcBef>
                <a:spcPts val="0"/>
              </a:spcBef>
              <a:spcAft>
                <a:spcPts val="0"/>
              </a:spcAft>
              <a:buSzPts val="1300"/>
              <a:buNone/>
              <a:defRPr sz="2267"/>
            </a:lvl8pPr>
            <a:lvl9pPr lvl="8" rtl="0">
              <a:spcBef>
                <a:spcPts val="0"/>
              </a:spcBef>
              <a:spcAft>
                <a:spcPts val="0"/>
              </a:spcAft>
              <a:buSzPts val="1300"/>
              <a:buNone/>
              <a:defRPr sz="2267"/>
            </a:lvl9pPr>
          </a:lstStyle>
          <a:p>
            <a:endParaRPr/>
          </a:p>
        </p:txBody>
      </p:sp>
      <p:sp>
        <p:nvSpPr>
          <p:cNvPr id="5" name="テキスト プレースホルダー 6">
            <a:extLst>
              <a:ext uri="{FF2B5EF4-FFF2-40B4-BE49-F238E27FC236}">
                <a16:creationId xmlns:a16="http://schemas.microsoft.com/office/drawing/2014/main" id="{318A8F62-6EE7-8D27-D1F5-505F321141DB}"/>
              </a:ext>
            </a:extLst>
          </p:cNvPr>
          <p:cNvSpPr>
            <a:spLocks noGrp="1"/>
          </p:cNvSpPr>
          <p:nvPr>
            <p:ph type="body" sz="quarter" idx="13" hasCustomPrompt="1"/>
          </p:nvPr>
        </p:nvSpPr>
        <p:spPr>
          <a:xfrm>
            <a:off x="889160" y="1328531"/>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7" name="テキスト プレースホルダー 13">
            <a:extLst>
              <a:ext uri="{FF2B5EF4-FFF2-40B4-BE49-F238E27FC236}">
                <a16:creationId xmlns:a16="http://schemas.microsoft.com/office/drawing/2014/main" id="{9DFF61F8-60AD-7DDF-7A1C-4851DE73039D}"/>
              </a:ext>
            </a:extLst>
          </p:cNvPr>
          <p:cNvSpPr>
            <a:spLocks noGrp="1"/>
          </p:cNvSpPr>
          <p:nvPr>
            <p:ph type="body" sz="quarter" idx="17" hasCustomPrompt="1"/>
          </p:nvPr>
        </p:nvSpPr>
        <p:spPr>
          <a:xfrm>
            <a:off x="6055563" y="1313924"/>
            <a:ext cx="5136980"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a:t>
            </a:r>
          </a:p>
        </p:txBody>
      </p:sp>
      <p:sp>
        <p:nvSpPr>
          <p:cNvPr id="9" name="テキスト プレースホルダー 6">
            <a:extLst>
              <a:ext uri="{FF2B5EF4-FFF2-40B4-BE49-F238E27FC236}">
                <a16:creationId xmlns:a16="http://schemas.microsoft.com/office/drawing/2014/main" id="{BADB1CF5-D2B1-ABCC-D3D0-D93B52F5A06D}"/>
              </a:ext>
            </a:extLst>
          </p:cNvPr>
          <p:cNvSpPr>
            <a:spLocks noGrp="1"/>
          </p:cNvSpPr>
          <p:nvPr>
            <p:ph type="body" sz="quarter" idx="14" hasCustomPrompt="1"/>
          </p:nvPr>
        </p:nvSpPr>
        <p:spPr>
          <a:xfrm>
            <a:off x="897885" y="1597019"/>
            <a:ext cx="2486760"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Tree>
    <p:extLst>
      <p:ext uri="{BB962C8B-B14F-4D97-AF65-F5344CB8AC3E}">
        <p14:creationId xmlns:p14="http://schemas.microsoft.com/office/powerpoint/2010/main" val="1902227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2 つのコンテンツ">
    <p:spTree>
      <p:nvGrpSpPr>
        <p:cNvPr id="1" name=""/>
        <p:cNvGrpSpPr/>
        <p:nvPr/>
      </p:nvGrpSpPr>
      <p:grpSpPr>
        <a:xfrm>
          <a:off x="0" y="0"/>
          <a:ext cx="0" cy="0"/>
          <a:chOff x="0" y="0"/>
          <a:chExt cx="0" cy="0"/>
        </a:xfrm>
      </p:grpSpPr>
      <p:sp>
        <p:nvSpPr>
          <p:cNvPr id="4" name="コンテンツ プレースホルダー 3">
            <a:extLst>
              <a:ext uri="{FF2B5EF4-FFF2-40B4-BE49-F238E27FC236}">
                <a16:creationId xmlns:a16="http://schemas.microsoft.com/office/drawing/2014/main" id="{8C74CE37-CA6F-AA8B-4B90-91CF581A182D}"/>
              </a:ext>
            </a:extLst>
          </p:cNvPr>
          <p:cNvSpPr>
            <a:spLocks noGrp="1"/>
          </p:cNvSpPr>
          <p:nvPr>
            <p:ph sz="half" idx="2"/>
          </p:nvPr>
        </p:nvSpPr>
        <p:spPr>
          <a:xfrm>
            <a:off x="6146801" y="1244603"/>
            <a:ext cx="5587107" cy="5118100"/>
          </a:xfrm>
          <a:prstGeom prst="rect">
            <a:avLst/>
          </a:prstGeom>
        </p:spPr>
        <p:txBody>
          <a:bodyPr/>
          <a:lstStyle>
            <a:lvl1pPr>
              <a:defRPr sz="2400" b="0" i="0">
                <a:latin typeface="Yu Gothic Medium" panose="020B0400000000000000" pitchFamily="34" charset="-128"/>
                <a:ea typeface="Yu Gothic Medium" panose="020B0400000000000000" pitchFamily="34" charset="-128"/>
              </a:defRPr>
            </a:lvl1pPr>
            <a:lvl2pPr>
              <a:defRPr sz="1800" b="0" i="0">
                <a:latin typeface="Yu Gothic" panose="020B0400000000000000" pitchFamily="34" charset="-128"/>
                <a:ea typeface="Yu Gothic" panose="020B0400000000000000" pitchFamily="34" charset="-128"/>
              </a:defRPr>
            </a:lvl2pPr>
            <a:lvl3pPr>
              <a:defRPr sz="1600" b="0" i="0">
                <a:latin typeface="Yu Gothic" panose="020B0400000000000000" pitchFamily="34" charset="-128"/>
                <a:ea typeface="Yu Gothic" panose="020B0400000000000000" pitchFamily="34" charset="-128"/>
              </a:defRPr>
            </a:lvl3pPr>
            <a:lvl4pPr>
              <a:defRPr sz="1200" b="0" i="0">
                <a:latin typeface="Yu Gothic" panose="020B0400000000000000" pitchFamily="34" charset="-128"/>
                <a:ea typeface="Yu Gothic" panose="020B0400000000000000" pitchFamily="34" charset="-128"/>
              </a:defRPr>
            </a:lvl4pPr>
            <a:lvl5pPr>
              <a:defRPr sz="800" b="0" i="0">
                <a:latin typeface="Yu Gothic" panose="020B0400000000000000" pitchFamily="34" charset="-128"/>
                <a:ea typeface="Yu Gothic" panose="020B0400000000000000" pitchFamily="34"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7" name="コンテンツ プレースホルダー 3">
            <a:extLst>
              <a:ext uri="{FF2B5EF4-FFF2-40B4-BE49-F238E27FC236}">
                <a16:creationId xmlns:a16="http://schemas.microsoft.com/office/drawing/2014/main" id="{6E3C36A4-0221-544A-C316-EDC86A93622B}"/>
              </a:ext>
            </a:extLst>
          </p:cNvPr>
          <p:cNvSpPr>
            <a:spLocks noGrp="1"/>
          </p:cNvSpPr>
          <p:nvPr>
            <p:ph sz="half" idx="13"/>
          </p:nvPr>
        </p:nvSpPr>
        <p:spPr>
          <a:xfrm>
            <a:off x="547559" y="1244603"/>
            <a:ext cx="5446844" cy="5118100"/>
          </a:xfrm>
          <a:prstGeom prst="rect">
            <a:avLst/>
          </a:prstGeom>
        </p:spPr>
        <p:txBody>
          <a:bodyPr/>
          <a:lstStyle>
            <a:lvl1pPr>
              <a:defRPr sz="2400" b="0" i="0">
                <a:latin typeface="Yu Gothic Medium" panose="020B0400000000000000" pitchFamily="34" charset="-128"/>
                <a:ea typeface="Yu Gothic Medium" panose="020B0400000000000000" pitchFamily="34" charset="-128"/>
              </a:defRPr>
            </a:lvl1pPr>
            <a:lvl2pPr>
              <a:defRPr sz="1800" b="0" i="0">
                <a:latin typeface="Yu Gothic" panose="020B0400000000000000" pitchFamily="34" charset="-128"/>
                <a:ea typeface="Yu Gothic" panose="020B0400000000000000" pitchFamily="34" charset="-128"/>
              </a:defRPr>
            </a:lvl2pPr>
            <a:lvl3pPr>
              <a:defRPr sz="1600" b="0" i="0">
                <a:latin typeface="Yu Gothic" panose="020B0400000000000000" pitchFamily="34" charset="-128"/>
                <a:ea typeface="Yu Gothic" panose="020B0400000000000000" pitchFamily="34" charset="-128"/>
              </a:defRPr>
            </a:lvl3pPr>
            <a:lvl4pPr>
              <a:defRPr sz="1200" b="0" i="0">
                <a:latin typeface="Yu Gothic" panose="020B0400000000000000" pitchFamily="34" charset="-128"/>
                <a:ea typeface="Yu Gothic" panose="020B0400000000000000" pitchFamily="34" charset="-128"/>
              </a:defRPr>
            </a:lvl4pPr>
            <a:lvl5pPr>
              <a:defRPr sz="800" b="0" i="0">
                <a:latin typeface="Yu Gothic" panose="020B0400000000000000" pitchFamily="34" charset="-128"/>
                <a:ea typeface="Yu Gothic" panose="020B0400000000000000" pitchFamily="34"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pic>
        <p:nvPicPr>
          <p:cNvPr id="8" name="図 7" descr="A-TANK logo">
            <a:extLst>
              <a:ext uri="{FF2B5EF4-FFF2-40B4-BE49-F238E27FC236}">
                <a16:creationId xmlns:a16="http://schemas.microsoft.com/office/drawing/2014/main" id="{736A8419-A33E-CCF0-91E4-4975200F65D5}"/>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71100" y="107949"/>
            <a:ext cx="1955800" cy="704195"/>
          </a:xfrm>
          <a:prstGeom prst="rect">
            <a:avLst/>
          </a:prstGeom>
        </p:spPr>
      </p:pic>
      <p:pic>
        <p:nvPicPr>
          <p:cNvPr id="3" name="図 2">
            <a:extLst>
              <a:ext uri="{FF2B5EF4-FFF2-40B4-BE49-F238E27FC236}">
                <a16:creationId xmlns:a16="http://schemas.microsoft.com/office/drawing/2014/main" id="{1ACA672F-052C-CE9A-27EF-45A2DA36FEA5}"/>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flipV="1">
            <a:off x="-1" y="481"/>
            <a:ext cx="12192001" cy="47883"/>
          </a:xfrm>
          <a:prstGeom prst="rect">
            <a:avLst/>
          </a:prstGeom>
        </p:spPr>
      </p:pic>
      <p:sp>
        <p:nvSpPr>
          <p:cNvPr id="10" name="スライド番号プレースホルダー 5">
            <a:extLst>
              <a:ext uri="{FF2B5EF4-FFF2-40B4-BE49-F238E27FC236}">
                <a16:creationId xmlns:a16="http://schemas.microsoft.com/office/drawing/2014/main" id="{B8C67DA1-6553-CB34-49CC-12EDA13DCCAF}"/>
              </a:ext>
            </a:extLst>
          </p:cNvPr>
          <p:cNvSpPr>
            <a:spLocks noGrp="1"/>
          </p:cNvSpPr>
          <p:nvPr>
            <p:ph type="sldNum" sz="quarter" idx="4"/>
          </p:nvPr>
        </p:nvSpPr>
        <p:spPr>
          <a:xfrm>
            <a:off x="11476238" y="6554912"/>
            <a:ext cx="715767" cy="303088"/>
          </a:xfrm>
          <a:prstGeom prst="rect">
            <a:avLst/>
          </a:prstGeom>
        </p:spPr>
        <p:txBody>
          <a:bodyPr/>
          <a:lstStyle>
            <a:lvl1pPr algn="r">
              <a:defRPr sz="1200" b="1" i="0">
                <a:solidFill>
                  <a:schemeClr val="bg2">
                    <a:lumMod val="75000"/>
                  </a:schemeClr>
                </a:solidFill>
                <a:latin typeface="Yu Gothic" panose="020B0400000000000000" pitchFamily="34" charset="-128"/>
                <a:ea typeface="Yu Gothic" panose="020B0400000000000000" pitchFamily="34" charset="-128"/>
              </a:defRPr>
            </a:lvl1pPr>
          </a:lstStyle>
          <a:p>
            <a:fld id="{3200D908-C2D6-084A-9C6A-44EB3DC58219}" type="slidenum">
              <a:rPr lang="ja-JP" altLang="en-US" smtClean="0"/>
              <a:pPr/>
              <a:t>‹#›</a:t>
            </a:fld>
            <a:endParaRPr lang="ja-JP" altLang="en-US"/>
          </a:p>
        </p:txBody>
      </p:sp>
      <p:sp>
        <p:nvSpPr>
          <p:cNvPr id="11" name="タイトル 1">
            <a:extLst>
              <a:ext uri="{FF2B5EF4-FFF2-40B4-BE49-F238E27FC236}">
                <a16:creationId xmlns:a16="http://schemas.microsoft.com/office/drawing/2014/main" id="{911E34C8-DC3E-4C84-DCAE-0CAAC3D1E9C2}"/>
              </a:ext>
            </a:extLst>
          </p:cNvPr>
          <p:cNvSpPr>
            <a:spLocks noGrp="1"/>
          </p:cNvSpPr>
          <p:nvPr>
            <p:ph type="title" hasCustomPrompt="1"/>
          </p:nvPr>
        </p:nvSpPr>
        <p:spPr>
          <a:xfrm>
            <a:off x="533403" y="255645"/>
            <a:ext cx="9105900" cy="425395"/>
          </a:xfrm>
          <a:prstGeom prst="rect">
            <a:avLst/>
          </a:prstGeom>
        </p:spPr>
        <p:txBody>
          <a:bodyPr>
            <a:noAutofit/>
          </a:bodyPr>
          <a:lstStyle>
            <a:lvl1pPr>
              <a:defRPr sz="2400" b="1" i="0">
                <a:solidFill>
                  <a:schemeClr val="tx1"/>
                </a:solidFill>
                <a:latin typeface="Yu Gothic" panose="020B0400000000000000" pitchFamily="34" charset="-128"/>
                <a:ea typeface="Yu Gothic" panose="020B0400000000000000" pitchFamily="34" charset="-128"/>
              </a:defRPr>
            </a:lvl1pPr>
          </a:lstStyle>
          <a:p>
            <a:r>
              <a:rPr lang="ja-JP" altLang="en-US"/>
              <a:t>マスタータイトルの書式設定タイトル</a:t>
            </a:r>
            <a:r>
              <a:rPr lang="en-US" altLang="ja-JP"/>
              <a:t>25</a:t>
            </a:r>
            <a:r>
              <a:rPr lang="ja-JP" altLang="en-US"/>
              <a:t>文字以内</a:t>
            </a:r>
            <a:endParaRPr kumimoji="1" lang="ja-JP" altLang="en-US"/>
          </a:p>
        </p:txBody>
      </p:sp>
    </p:spTree>
    <p:extLst>
      <p:ext uri="{BB962C8B-B14F-4D97-AF65-F5344CB8AC3E}">
        <p14:creationId xmlns:p14="http://schemas.microsoft.com/office/powerpoint/2010/main" val="23882631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4D9A82-F507-5DC0-65C5-4543F9D3403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ja-JP" altLang="en-US"/>
              <a:t>マスター タイトルの書式設定</a:t>
            </a:r>
          </a:p>
        </p:txBody>
      </p:sp>
      <p:sp>
        <p:nvSpPr>
          <p:cNvPr id="3" name="字幕 2">
            <a:extLst>
              <a:ext uri="{FF2B5EF4-FFF2-40B4-BE49-F238E27FC236}">
                <a16:creationId xmlns:a16="http://schemas.microsoft.com/office/drawing/2014/main" id="{DCFB0EDA-30E5-25F0-4B02-3534E5E2084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スライド番号プレースホルダー 3">
            <a:extLst>
              <a:ext uri="{FF2B5EF4-FFF2-40B4-BE49-F238E27FC236}">
                <a16:creationId xmlns:a16="http://schemas.microsoft.com/office/drawing/2014/main" id="{9D5DB05A-4DAE-BF4A-C1CD-17598231186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00D908-C2D6-084A-9C6A-44EB3DC58219}" type="slidenum">
              <a:rPr kumimoji="1" lang="ja-JP" altLang="en-US" sz="1200" b="1" i="0" u="none" strike="noStrike" kern="1200" cap="none" spc="0" normalizeH="0" baseline="0" noProof="0" smtClean="0">
                <a:ln>
                  <a:noFill/>
                </a:ln>
                <a:solidFill>
                  <a:srgbClr val="D8D9DC">
                    <a:lumMod val="75000"/>
                  </a:srgbClr>
                </a:solidFill>
                <a:effectLst/>
                <a:uLnTx/>
                <a:uFillTx/>
                <a:latin typeface="Yu Gothic" panose="020B0400000000000000" pitchFamily="34" charset="-128"/>
                <a:ea typeface="Yu Gothic" panose="020B0400000000000000"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1" i="0" u="none" strike="noStrike" kern="1200" cap="none" spc="0" normalizeH="0" baseline="0" noProof="0">
              <a:ln>
                <a:noFill/>
              </a:ln>
              <a:solidFill>
                <a:srgbClr val="D8D9DC">
                  <a:lumMod val="75000"/>
                </a:srgbClr>
              </a:solidFill>
              <a:effectLst/>
              <a:uLnTx/>
              <a:uFillTx/>
              <a:latin typeface="Yu Gothic" panose="020B0400000000000000" pitchFamily="34" charset="-128"/>
              <a:ea typeface="Yu Gothic" panose="020B0400000000000000" pitchFamily="34" charset="-128"/>
              <a:cs typeface="+mn-cs"/>
            </a:endParaRPr>
          </a:p>
        </p:txBody>
      </p:sp>
    </p:spTree>
    <p:extLst>
      <p:ext uri="{BB962C8B-B14F-4D97-AF65-F5344CB8AC3E}">
        <p14:creationId xmlns:p14="http://schemas.microsoft.com/office/powerpoint/2010/main" val="1392985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タイトル">
    <p:bg>
      <p:bgPr>
        <a:solidFill>
          <a:schemeClr val="bg2">
            <a:alpha val="60104"/>
          </a:schemeClr>
        </a:solidFill>
        <a:effectLst/>
      </p:bgPr>
    </p:bg>
    <p:spTree>
      <p:nvGrpSpPr>
        <p:cNvPr id="1" name=""/>
        <p:cNvGrpSpPr/>
        <p:nvPr/>
      </p:nvGrpSpPr>
      <p:grpSpPr>
        <a:xfrm>
          <a:off x="0" y="0"/>
          <a:ext cx="0" cy="0"/>
          <a:chOff x="0" y="0"/>
          <a:chExt cx="0" cy="0"/>
        </a:xfrm>
      </p:grpSpPr>
      <p:pic>
        <p:nvPicPr>
          <p:cNvPr id="4" name="図 3" descr="図形 が含まれている画像&#10;&#10;自動的に生成された説明">
            <a:extLst>
              <a:ext uri="{FF2B5EF4-FFF2-40B4-BE49-F238E27FC236}">
                <a16:creationId xmlns:a16="http://schemas.microsoft.com/office/drawing/2014/main" id="{AC7829FB-1EEE-9548-C212-C9287D839B65}"/>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 name="タイトル 1">
            <a:extLst>
              <a:ext uri="{FF2B5EF4-FFF2-40B4-BE49-F238E27FC236}">
                <a16:creationId xmlns:a16="http://schemas.microsoft.com/office/drawing/2014/main" id="{54A3C7D1-D28E-DC10-FE5F-F62A004E48B1}"/>
              </a:ext>
            </a:extLst>
          </p:cNvPr>
          <p:cNvSpPr>
            <a:spLocks noGrp="1"/>
          </p:cNvSpPr>
          <p:nvPr>
            <p:ph type="ctrTitle" hasCustomPrompt="1"/>
          </p:nvPr>
        </p:nvSpPr>
        <p:spPr>
          <a:xfrm>
            <a:off x="1237369" y="3091262"/>
            <a:ext cx="9310679" cy="1628223"/>
          </a:xfrm>
          <a:prstGeom prst="rect">
            <a:avLst/>
          </a:prstGeom>
        </p:spPr>
        <p:txBody>
          <a:bodyPr anchor="t"/>
          <a:lstStyle>
            <a:lvl1pPr algn="l">
              <a:lnSpc>
                <a:spcPct val="100000"/>
              </a:lnSpc>
              <a:defRPr sz="4267" b="1" i="0">
                <a:solidFill>
                  <a:schemeClr val="tx1"/>
                </a:solidFill>
                <a:latin typeface="Yu Gothic" panose="020B0400000000000000" pitchFamily="34" charset="-128"/>
                <a:ea typeface="Yu Gothic" panose="020B0400000000000000" pitchFamily="34" charset="-128"/>
              </a:defRPr>
            </a:lvl1pPr>
          </a:lstStyle>
          <a:p>
            <a:r>
              <a:rPr kumimoji="1" lang="ja-JP" altLang="en-US"/>
              <a:t>セクション内の小見出しを入力</a:t>
            </a:r>
          </a:p>
        </p:txBody>
      </p:sp>
      <p:cxnSp>
        <p:nvCxnSpPr>
          <p:cNvPr id="12" name="直線コネクタ 11">
            <a:extLst>
              <a:ext uri="{FF2B5EF4-FFF2-40B4-BE49-F238E27FC236}">
                <a16:creationId xmlns:a16="http://schemas.microsoft.com/office/drawing/2014/main" id="{1EC80CB6-9912-0EFC-5692-E899A3200D98}"/>
              </a:ext>
            </a:extLst>
          </p:cNvPr>
          <p:cNvCxnSpPr/>
          <p:nvPr userDrawn="1"/>
        </p:nvCxnSpPr>
        <p:spPr>
          <a:xfrm>
            <a:off x="1440659" y="2989006"/>
            <a:ext cx="9310679" cy="0"/>
          </a:xfrm>
          <a:prstGeom prst="line">
            <a:avLst/>
          </a:prstGeom>
          <a:ln w="19050">
            <a:solidFill>
              <a:srgbClr val="EB0083"/>
            </a:solidFill>
          </a:ln>
        </p:spPr>
        <p:style>
          <a:lnRef idx="1">
            <a:schemeClr val="accent1"/>
          </a:lnRef>
          <a:fillRef idx="0">
            <a:schemeClr val="accent1"/>
          </a:fillRef>
          <a:effectRef idx="0">
            <a:schemeClr val="accent1"/>
          </a:effectRef>
          <a:fontRef idx="minor">
            <a:schemeClr val="tx1"/>
          </a:fontRef>
        </p:style>
      </p:cxnSp>
      <p:sp>
        <p:nvSpPr>
          <p:cNvPr id="24" name="テキスト プレースホルダー 23">
            <a:extLst>
              <a:ext uri="{FF2B5EF4-FFF2-40B4-BE49-F238E27FC236}">
                <a16:creationId xmlns:a16="http://schemas.microsoft.com/office/drawing/2014/main" id="{BBD91B32-8EF3-AF58-1F81-07C90C1FD6B8}"/>
              </a:ext>
            </a:extLst>
          </p:cNvPr>
          <p:cNvSpPr>
            <a:spLocks noGrp="1"/>
          </p:cNvSpPr>
          <p:nvPr>
            <p:ph type="body" sz="quarter" idx="10" hasCustomPrompt="1"/>
          </p:nvPr>
        </p:nvSpPr>
        <p:spPr>
          <a:xfrm>
            <a:off x="1333728" y="2636526"/>
            <a:ext cx="4762270" cy="403610"/>
          </a:xfrm>
          <a:prstGeom prst="rect">
            <a:avLst/>
          </a:prstGeom>
        </p:spPr>
        <p:txBody>
          <a:bodyPr/>
          <a:lstStyle>
            <a:lvl1pPr marL="0" indent="0">
              <a:buNone/>
              <a:defRPr sz="1866" b="1">
                <a:solidFill>
                  <a:srgbClr val="EB0083"/>
                </a:solidFill>
              </a:defRPr>
            </a:lvl1pPr>
          </a:lstStyle>
          <a:p>
            <a:pPr lvl="0"/>
            <a:r>
              <a:rPr kumimoji="1" lang="ja-JP" altLang="en-US"/>
              <a:t>セクションタイトルを入力</a:t>
            </a:r>
          </a:p>
        </p:txBody>
      </p:sp>
    </p:spTree>
    <p:extLst>
      <p:ext uri="{BB962C8B-B14F-4D97-AF65-F5344CB8AC3E}">
        <p14:creationId xmlns:p14="http://schemas.microsoft.com/office/powerpoint/2010/main" val="110787624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7" name="スライド番号プレースホルダー 5">
            <a:extLst>
              <a:ext uri="{FF2B5EF4-FFF2-40B4-BE49-F238E27FC236}">
                <a16:creationId xmlns:a16="http://schemas.microsoft.com/office/drawing/2014/main" id="{3EE9EF42-7D64-9E5F-F10B-1AECD138DDB7}"/>
              </a:ext>
            </a:extLst>
          </p:cNvPr>
          <p:cNvSpPr>
            <a:spLocks noGrp="1"/>
          </p:cNvSpPr>
          <p:nvPr>
            <p:ph type="sldNum" sz="quarter" idx="4"/>
          </p:nvPr>
        </p:nvSpPr>
        <p:spPr>
          <a:xfrm>
            <a:off x="11476238" y="6554912"/>
            <a:ext cx="715767" cy="303088"/>
          </a:xfrm>
          <a:prstGeom prst="rect">
            <a:avLst/>
          </a:prstGeom>
        </p:spPr>
        <p:txBody>
          <a:bodyPr/>
          <a:lstStyle>
            <a:lvl1pPr algn="r">
              <a:defRPr sz="1200" b="1" i="0">
                <a:solidFill>
                  <a:schemeClr val="bg2">
                    <a:lumMod val="75000"/>
                  </a:schemeClr>
                </a:solidFill>
                <a:latin typeface="Yu Gothic" panose="020B0400000000000000" pitchFamily="34" charset="-128"/>
                <a:ea typeface="Yu Gothic" panose="020B0400000000000000" pitchFamily="34" charset="-128"/>
              </a:defRPr>
            </a:lvl1pPr>
          </a:lstStyle>
          <a:p>
            <a:fld id="{3200D908-C2D6-084A-9C6A-44EB3DC58219}" type="slidenum">
              <a:rPr lang="ja-JP" altLang="en-US" smtClean="0"/>
              <a:pPr/>
              <a:t>‹#›</a:t>
            </a:fld>
            <a:endParaRPr lang="ja-JP" altLang="en-US"/>
          </a:p>
        </p:txBody>
      </p:sp>
      <p:sp>
        <p:nvSpPr>
          <p:cNvPr id="4" name="タイトル 1">
            <a:extLst>
              <a:ext uri="{FF2B5EF4-FFF2-40B4-BE49-F238E27FC236}">
                <a16:creationId xmlns:a16="http://schemas.microsoft.com/office/drawing/2014/main" id="{28DA95D2-0EED-6A58-24AD-36FD15402956}"/>
              </a:ext>
            </a:extLst>
          </p:cNvPr>
          <p:cNvSpPr>
            <a:spLocks noGrp="1"/>
          </p:cNvSpPr>
          <p:nvPr>
            <p:ph type="title" hasCustomPrompt="1"/>
          </p:nvPr>
        </p:nvSpPr>
        <p:spPr>
          <a:xfrm>
            <a:off x="533403" y="255645"/>
            <a:ext cx="9105900" cy="425395"/>
          </a:xfrm>
          <a:prstGeom prst="rect">
            <a:avLst/>
          </a:prstGeom>
        </p:spPr>
        <p:txBody>
          <a:bodyPr>
            <a:noAutofit/>
          </a:bodyPr>
          <a:lstStyle>
            <a:lvl1pPr>
              <a:defRPr sz="2400" b="1" i="0">
                <a:solidFill>
                  <a:schemeClr val="tx1"/>
                </a:solidFill>
                <a:latin typeface="Yu Gothic" panose="020B0400000000000000" pitchFamily="34" charset="-128"/>
                <a:ea typeface="Yu Gothic" panose="020B0400000000000000" pitchFamily="34" charset="-128"/>
              </a:defRPr>
            </a:lvl1pPr>
          </a:lstStyle>
          <a:p>
            <a:r>
              <a:rPr lang="ja-JP" altLang="en-US"/>
              <a:t>マスタータイトルの書式設定タイトル</a:t>
            </a:r>
            <a:r>
              <a:rPr lang="en-US" altLang="ja-JP"/>
              <a:t>25</a:t>
            </a:r>
            <a:r>
              <a:rPr lang="ja-JP" altLang="en-US"/>
              <a:t>文字以内</a:t>
            </a:r>
            <a:endParaRPr kumimoji="1" lang="ja-JP" altLang="en-US"/>
          </a:p>
        </p:txBody>
      </p:sp>
      <p:pic>
        <p:nvPicPr>
          <p:cNvPr id="6" name="図 5">
            <a:extLst>
              <a:ext uri="{FF2B5EF4-FFF2-40B4-BE49-F238E27FC236}">
                <a16:creationId xmlns:a16="http://schemas.microsoft.com/office/drawing/2014/main" id="{D0F5157C-0C82-5806-ED0A-04818910C172}"/>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flipV="1">
            <a:off x="-1" y="481"/>
            <a:ext cx="12192001" cy="47883"/>
          </a:xfrm>
          <a:prstGeom prst="rect">
            <a:avLst/>
          </a:prstGeom>
        </p:spPr>
      </p:pic>
      <p:pic>
        <p:nvPicPr>
          <p:cNvPr id="7" name="図 6" descr="A-TANK logo">
            <a:extLst>
              <a:ext uri="{FF2B5EF4-FFF2-40B4-BE49-F238E27FC236}">
                <a16:creationId xmlns:a16="http://schemas.microsoft.com/office/drawing/2014/main" id="{A9C514A8-8606-04B4-6792-2DA71930D2CA}"/>
              </a:ext>
              <a:ext uri="{C183D7F6-B498-43B3-948B-1728B52AA6E4}">
                <adec:decorative xmlns:adec="http://schemas.microsoft.com/office/drawing/2017/decorative" val="0"/>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071100" y="107949"/>
            <a:ext cx="1955800" cy="704195"/>
          </a:xfrm>
          <a:prstGeom prst="rect">
            <a:avLst/>
          </a:prstGeom>
        </p:spPr>
      </p:pic>
      <p:sp>
        <p:nvSpPr>
          <p:cNvPr id="9" name="テキスト プレースホルダー 4">
            <a:extLst>
              <a:ext uri="{FF2B5EF4-FFF2-40B4-BE49-F238E27FC236}">
                <a16:creationId xmlns:a16="http://schemas.microsoft.com/office/drawing/2014/main" id="{B0EC2806-B623-4720-99CC-8F6337CB755B}"/>
              </a:ext>
            </a:extLst>
          </p:cNvPr>
          <p:cNvSpPr>
            <a:spLocks noGrp="1"/>
          </p:cNvSpPr>
          <p:nvPr>
            <p:ph type="body" sz="quarter" idx="19" hasCustomPrompt="1"/>
          </p:nvPr>
        </p:nvSpPr>
        <p:spPr>
          <a:xfrm>
            <a:off x="335361" y="944723"/>
            <a:ext cx="11521280" cy="833311"/>
          </a:xfrm>
          <a:prstGeom prst="rect">
            <a:avLst/>
          </a:prstGeom>
        </p:spPr>
        <p:txBody>
          <a:bodyPr/>
          <a:lstStyle>
            <a:lvl1pPr marL="0" indent="0" algn="ctr">
              <a:lnSpc>
                <a:spcPct val="85000"/>
              </a:lnSpc>
              <a:buNone/>
              <a:defRPr sz="1800" b="1"/>
            </a:lvl1pPr>
          </a:lstStyle>
          <a:p>
            <a:pPr lvl="0"/>
            <a:r>
              <a:rPr kumimoji="1" lang="ja-JP" altLang="en-US"/>
              <a:t>見出しを記入</a:t>
            </a:r>
          </a:p>
        </p:txBody>
      </p:sp>
      <p:sp>
        <p:nvSpPr>
          <p:cNvPr id="10" name="テキスト プレースホルダー 4">
            <a:extLst>
              <a:ext uri="{FF2B5EF4-FFF2-40B4-BE49-F238E27FC236}">
                <a16:creationId xmlns:a16="http://schemas.microsoft.com/office/drawing/2014/main" id="{2BC826EC-1D21-82A2-3472-E7258EC35D12}"/>
              </a:ext>
            </a:extLst>
          </p:cNvPr>
          <p:cNvSpPr>
            <a:spLocks noGrp="1"/>
          </p:cNvSpPr>
          <p:nvPr>
            <p:ph type="body" sz="quarter" idx="20" hasCustomPrompt="1"/>
          </p:nvPr>
        </p:nvSpPr>
        <p:spPr>
          <a:xfrm>
            <a:off x="659396" y="1362811"/>
            <a:ext cx="10934310" cy="833311"/>
          </a:xfrm>
          <a:prstGeom prst="rect">
            <a:avLst/>
          </a:prstGeom>
        </p:spPr>
        <p:txBody>
          <a:bodyPr/>
          <a:lstStyle>
            <a:lvl1pPr marL="0" indent="0" algn="ctr">
              <a:lnSpc>
                <a:spcPct val="50000"/>
              </a:lnSpc>
              <a:buNone/>
              <a:defRPr sz="1467" b="0">
                <a:latin typeface="+mn-ea"/>
                <a:ea typeface="+mn-ea"/>
              </a:defRPr>
            </a:lvl1pPr>
          </a:lstStyle>
          <a:p>
            <a:pPr marL="0" lvl="0" indent="0" algn="ctr" rtl="0">
              <a:lnSpc>
                <a:spcPct val="110000"/>
              </a:lnSpc>
              <a:spcBef>
                <a:spcPts val="0"/>
              </a:spcBef>
              <a:spcAft>
                <a:spcPts val="0"/>
              </a:spcAft>
              <a:buNone/>
            </a:pPr>
            <a:r>
              <a:rPr lang="ja-JP" altLang="en-US" sz="1467">
                <a:solidFill>
                  <a:schemeClr val="dk1"/>
                </a:solidFill>
                <a:latin typeface="游ゴシック" panose="020B0400000000000000" pitchFamily="50" charset="-128"/>
                <a:ea typeface="游ゴシック" panose="020B0400000000000000" pitchFamily="50" charset="-128"/>
                <a:cs typeface="HiraMinProN-W3"/>
                <a:sym typeface="HiraMinProN-W3"/>
              </a:rPr>
              <a:t>説明を記入</a:t>
            </a:r>
          </a:p>
        </p:txBody>
      </p:sp>
    </p:spTree>
    <p:extLst>
      <p:ext uri="{BB962C8B-B14F-4D97-AF65-F5344CB8AC3E}">
        <p14:creationId xmlns:p14="http://schemas.microsoft.com/office/powerpoint/2010/main" val="2549858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タイトル">
    <p:bg>
      <p:bgPr>
        <a:solidFill>
          <a:schemeClr val="bg2">
            <a:alpha val="60104"/>
          </a:schemeClr>
        </a:solidFill>
        <a:effectLst/>
      </p:bgPr>
    </p:bg>
    <p:spTree>
      <p:nvGrpSpPr>
        <p:cNvPr id="1" name=""/>
        <p:cNvGrpSpPr/>
        <p:nvPr/>
      </p:nvGrpSpPr>
      <p:grpSpPr>
        <a:xfrm>
          <a:off x="0" y="0"/>
          <a:ext cx="0" cy="0"/>
          <a:chOff x="0" y="0"/>
          <a:chExt cx="0" cy="0"/>
        </a:xfrm>
      </p:grpSpPr>
      <p:pic>
        <p:nvPicPr>
          <p:cNvPr id="5" name="図 4" descr="図形 が含まれている画像&#10;&#10;自動的に生成された説明">
            <a:extLst>
              <a:ext uri="{FF2B5EF4-FFF2-40B4-BE49-F238E27FC236}">
                <a16:creationId xmlns:a16="http://schemas.microsoft.com/office/drawing/2014/main" id="{84BBA61B-93B8-88E6-A0F1-8F8B9F8949B8}"/>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タイトル 1">
            <a:extLst>
              <a:ext uri="{FF2B5EF4-FFF2-40B4-BE49-F238E27FC236}">
                <a16:creationId xmlns:a16="http://schemas.microsoft.com/office/drawing/2014/main" id="{25ACA7BC-DDFF-DB2B-E062-7C29FB521730}"/>
              </a:ext>
            </a:extLst>
          </p:cNvPr>
          <p:cNvSpPr>
            <a:spLocks noGrp="1"/>
          </p:cNvSpPr>
          <p:nvPr>
            <p:ph type="ctrTitle" hasCustomPrompt="1"/>
          </p:nvPr>
        </p:nvSpPr>
        <p:spPr>
          <a:xfrm>
            <a:off x="1237371" y="3429001"/>
            <a:ext cx="9310679" cy="1641475"/>
          </a:xfrm>
          <a:prstGeom prst="rect">
            <a:avLst/>
          </a:prstGeom>
        </p:spPr>
        <p:txBody>
          <a:bodyPr anchor="t"/>
          <a:lstStyle>
            <a:lvl1pPr algn="l">
              <a:lnSpc>
                <a:spcPct val="100000"/>
              </a:lnSpc>
              <a:defRPr sz="5333" b="1" i="0">
                <a:latin typeface="Yu Gothic" panose="020B0400000000000000" pitchFamily="34" charset="-128"/>
                <a:ea typeface="Yu Gothic" panose="020B0400000000000000" pitchFamily="34" charset="-128"/>
              </a:defRPr>
            </a:lvl1pPr>
          </a:lstStyle>
          <a:p>
            <a:r>
              <a:rPr kumimoji="1" lang="ja-JP" altLang="en-US"/>
              <a:t>セクションタイトル</a:t>
            </a:r>
          </a:p>
        </p:txBody>
      </p:sp>
    </p:spTree>
    <p:extLst>
      <p:ext uri="{BB962C8B-B14F-4D97-AF65-F5344CB8AC3E}">
        <p14:creationId xmlns:p14="http://schemas.microsoft.com/office/powerpoint/2010/main" val="117029947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サブ">
    <p:bg>
      <p:bgPr>
        <a:solidFill>
          <a:schemeClr val="bg2">
            <a:alpha val="60104"/>
          </a:schemeClr>
        </a:solidFill>
        <a:effectLst/>
      </p:bgPr>
    </p:bg>
    <p:spTree>
      <p:nvGrpSpPr>
        <p:cNvPr id="1" name=""/>
        <p:cNvGrpSpPr/>
        <p:nvPr/>
      </p:nvGrpSpPr>
      <p:grpSpPr>
        <a:xfrm>
          <a:off x="0" y="0"/>
          <a:ext cx="0" cy="0"/>
          <a:chOff x="0" y="0"/>
          <a:chExt cx="0" cy="0"/>
        </a:xfrm>
      </p:grpSpPr>
      <p:pic>
        <p:nvPicPr>
          <p:cNvPr id="4" name="図 3" descr="図形&#10;&#10;自動的に生成された説明">
            <a:extLst>
              <a:ext uri="{FF2B5EF4-FFF2-40B4-BE49-F238E27FC236}">
                <a16:creationId xmlns:a16="http://schemas.microsoft.com/office/drawing/2014/main" id="{98319759-829F-D2EA-7B7A-6C2386E1D27B}"/>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18486806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基本スライド（事例） 1" preserve="1" userDrawn="1">
  <p:cSld name="2_基本スライド（事例） 1">
    <p:spTree>
      <p:nvGrpSpPr>
        <p:cNvPr id="1" name="Shape 25"/>
        <p:cNvGrpSpPr/>
        <p:nvPr/>
      </p:nvGrpSpPr>
      <p:grpSpPr>
        <a:xfrm>
          <a:off x="0" y="0"/>
          <a:ext cx="0" cy="0"/>
          <a:chOff x="0" y="0"/>
          <a:chExt cx="0" cy="0"/>
        </a:xfrm>
      </p:grpSpPr>
      <p:sp>
        <p:nvSpPr>
          <p:cNvPr id="26" name="Google Shape;26;p6"/>
          <p:cNvSpPr/>
          <p:nvPr/>
        </p:nvSpPr>
        <p:spPr>
          <a:xfrm>
            <a:off x="592075" y="987533"/>
            <a:ext cx="5166400" cy="5451600"/>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27" name="Google Shape;27;p6"/>
          <p:cNvPicPr preferRelativeResize="0"/>
          <p:nvPr/>
        </p:nvPicPr>
        <p:blipFill>
          <a:blip r:embed="rId2">
            <a:alphaModFix/>
          </a:blip>
          <a:stretch>
            <a:fillRect/>
          </a:stretch>
        </p:blipFill>
        <p:spPr>
          <a:xfrm>
            <a:off x="592879" y="987536"/>
            <a:ext cx="900700" cy="942733"/>
          </a:xfrm>
          <a:prstGeom prst="rect">
            <a:avLst/>
          </a:prstGeom>
          <a:noFill/>
          <a:ln>
            <a:noFill/>
          </a:ln>
        </p:spPr>
      </p:pic>
      <p:pic>
        <p:nvPicPr>
          <p:cNvPr id="28" name="Google Shape;28;p6"/>
          <p:cNvPicPr preferRelativeResize="0"/>
          <p:nvPr/>
        </p:nvPicPr>
        <p:blipFill>
          <a:blip r:embed="rId3">
            <a:alphaModFix/>
          </a:blip>
          <a:stretch>
            <a:fillRect/>
          </a:stretch>
        </p:blipFill>
        <p:spPr>
          <a:xfrm>
            <a:off x="4815649" y="5451469"/>
            <a:ext cx="943633" cy="987667"/>
          </a:xfrm>
          <a:prstGeom prst="rect">
            <a:avLst/>
          </a:prstGeom>
          <a:noFill/>
          <a:ln>
            <a:noFill/>
          </a:ln>
        </p:spPr>
      </p:pic>
      <p:sp>
        <p:nvSpPr>
          <p:cNvPr id="29" name="Google Shape;29;p6"/>
          <p:cNvSpPr txBox="1">
            <a:spLocks noGrp="1"/>
          </p:cNvSpPr>
          <p:nvPr>
            <p:ph type="sldNum" idx="12"/>
          </p:nvPr>
        </p:nvSpPr>
        <p:spPr>
          <a:xfrm>
            <a:off x="11476235" y="655432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pic>
        <p:nvPicPr>
          <p:cNvPr id="31" name="Google Shape;31;p6"/>
          <p:cNvPicPr preferRelativeResize="0"/>
          <p:nvPr/>
        </p:nvPicPr>
        <p:blipFill rotWithShape="1">
          <a:blip r:embed="rId4">
            <a:alphaModFix/>
          </a:blip>
          <a:srcRect/>
          <a:stretch/>
        </p:blipFill>
        <p:spPr>
          <a:xfrm rot="10800000" flipH="1">
            <a:off x="-2" y="481"/>
            <a:ext cx="12192027" cy="47883"/>
          </a:xfrm>
          <a:prstGeom prst="rect">
            <a:avLst/>
          </a:prstGeom>
          <a:noFill/>
          <a:ln>
            <a:noFill/>
          </a:ln>
        </p:spPr>
      </p:pic>
      <p:pic>
        <p:nvPicPr>
          <p:cNvPr id="32" name="Google Shape;32;p6" descr="A-TANK logo"/>
          <p:cNvPicPr preferRelativeResize="0"/>
          <p:nvPr/>
        </p:nvPicPr>
        <p:blipFill rotWithShape="1">
          <a:blip r:embed="rId5">
            <a:alphaModFix/>
          </a:blip>
          <a:srcRect/>
          <a:stretch/>
        </p:blipFill>
        <p:spPr>
          <a:xfrm>
            <a:off x="10071103" y="107949"/>
            <a:ext cx="1955796" cy="704195"/>
          </a:xfrm>
          <a:prstGeom prst="rect">
            <a:avLst/>
          </a:prstGeom>
          <a:noFill/>
          <a:ln>
            <a:noFill/>
          </a:ln>
        </p:spPr>
      </p:pic>
      <p:sp>
        <p:nvSpPr>
          <p:cNvPr id="33" name="Google Shape;33;p6"/>
          <p:cNvSpPr/>
          <p:nvPr/>
        </p:nvSpPr>
        <p:spPr>
          <a:xfrm>
            <a:off x="6495745" y="987533"/>
            <a:ext cx="5166400" cy="5451600"/>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34" name="Google Shape;34;p6"/>
          <p:cNvPicPr preferRelativeResize="0"/>
          <p:nvPr/>
        </p:nvPicPr>
        <p:blipFill>
          <a:blip r:embed="rId2">
            <a:alphaModFix/>
          </a:blip>
          <a:stretch>
            <a:fillRect/>
          </a:stretch>
        </p:blipFill>
        <p:spPr>
          <a:xfrm>
            <a:off x="6495747" y="987536"/>
            <a:ext cx="900700" cy="942733"/>
          </a:xfrm>
          <a:prstGeom prst="rect">
            <a:avLst/>
          </a:prstGeom>
          <a:noFill/>
          <a:ln>
            <a:noFill/>
          </a:ln>
        </p:spPr>
      </p:pic>
      <p:pic>
        <p:nvPicPr>
          <p:cNvPr id="35" name="Google Shape;35;p6"/>
          <p:cNvPicPr preferRelativeResize="0"/>
          <p:nvPr/>
        </p:nvPicPr>
        <p:blipFill>
          <a:blip r:embed="rId3">
            <a:alphaModFix/>
          </a:blip>
          <a:stretch>
            <a:fillRect/>
          </a:stretch>
        </p:blipFill>
        <p:spPr>
          <a:xfrm>
            <a:off x="10718516" y="5451469"/>
            <a:ext cx="943633" cy="987667"/>
          </a:xfrm>
          <a:prstGeom prst="rect">
            <a:avLst/>
          </a:prstGeom>
          <a:noFill/>
          <a:ln>
            <a:noFill/>
          </a:ln>
        </p:spPr>
      </p:pic>
      <p:sp>
        <p:nvSpPr>
          <p:cNvPr id="7" name="テキスト プレースホルダー 6">
            <a:extLst>
              <a:ext uri="{FF2B5EF4-FFF2-40B4-BE49-F238E27FC236}">
                <a16:creationId xmlns:a16="http://schemas.microsoft.com/office/drawing/2014/main" id="{4F12CFC6-52A0-A796-9C43-A76E7A6E8AAC}"/>
              </a:ext>
            </a:extLst>
          </p:cNvPr>
          <p:cNvSpPr>
            <a:spLocks noGrp="1"/>
          </p:cNvSpPr>
          <p:nvPr>
            <p:ph type="body" sz="quarter" idx="13" hasCustomPrompt="1"/>
          </p:nvPr>
        </p:nvSpPr>
        <p:spPr>
          <a:xfrm>
            <a:off x="886948" y="1328531"/>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8" name="テキスト プレースホルダー 6">
            <a:extLst>
              <a:ext uri="{FF2B5EF4-FFF2-40B4-BE49-F238E27FC236}">
                <a16:creationId xmlns:a16="http://schemas.microsoft.com/office/drawing/2014/main" id="{AEB4412C-4D6C-C68D-E528-812B2B55C62D}"/>
              </a:ext>
            </a:extLst>
          </p:cNvPr>
          <p:cNvSpPr>
            <a:spLocks noGrp="1"/>
          </p:cNvSpPr>
          <p:nvPr>
            <p:ph type="body" sz="quarter" idx="14" hasCustomPrompt="1"/>
          </p:nvPr>
        </p:nvSpPr>
        <p:spPr>
          <a:xfrm>
            <a:off x="898691" y="1597019"/>
            <a:ext cx="2458660"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9" name="テキスト プレースホルダー 6">
            <a:extLst>
              <a:ext uri="{FF2B5EF4-FFF2-40B4-BE49-F238E27FC236}">
                <a16:creationId xmlns:a16="http://schemas.microsoft.com/office/drawing/2014/main" id="{A734D29F-73EA-65DA-F797-D2D8D42A490B}"/>
              </a:ext>
            </a:extLst>
          </p:cNvPr>
          <p:cNvSpPr>
            <a:spLocks noGrp="1"/>
          </p:cNvSpPr>
          <p:nvPr>
            <p:ph type="body" sz="quarter" idx="15" hasCustomPrompt="1"/>
          </p:nvPr>
        </p:nvSpPr>
        <p:spPr>
          <a:xfrm>
            <a:off x="6790616" y="1322582"/>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10" name="テキスト プレースホルダー 6">
            <a:extLst>
              <a:ext uri="{FF2B5EF4-FFF2-40B4-BE49-F238E27FC236}">
                <a16:creationId xmlns:a16="http://schemas.microsoft.com/office/drawing/2014/main" id="{BAFBE802-D8D1-3E39-4129-8535FCE7CF1E}"/>
              </a:ext>
            </a:extLst>
          </p:cNvPr>
          <p:cNvSpPr>
            <a:spLocks noGrp="1"/>
          </p:cNvSpPr>
          <p:nvPr>
            <p:ph type="body" sz="quarter" idx="16" hasCustomPrompt="1"/>
          </p:nvPr>
        </p:nvSpPr>
        <p:spPr>
          <a:xfrm>
            <a:off x="6802361" y="1591071"/>
            <a:ext cx="2450825"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14" name="テキスト プレースホルダー 13">
            <a:extLst>
              <a:ext uri="{FF2B5EF4-FFF2-40B4-BE49-F238E27FC236}">
                <a16:creationId xmlns:a16="http://schemas.microsoft.com/office/drawing/2014/main" id="{09CD287A-DFC9-8922-706C-E2AF610AFE12}"/>
              </a:ext>
            </a:extLst>
          </p:cNvPr>
          <p:cNvSpPr>
            <a:spLocks noGrp="1"/>
          </p:cNvSpPr>
          <p:nvPr>
            <p:ph type="body" sz="quarter" idx="17" hasCustomPrompt="1"/>
          </p:nvPr>
        </p:nvSpPr>
        <p:spPr>
          <a:xfrm>
            <a:off x="886947"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＋」と、明治安田生命が「地元アスリート応援プログラム」を立ち上げ。</a:t>
            </a:r>
          </a:p>
        </p:txBody>
      </p:sp>
      <p:sp>
        <p:nvSpPr>
          <p:cNvPr id="17" name="テキスト プレースホルダー 13">
            <a:extLst>
              <a:ext uri="{FF2B5EF4-FFF2-40B4-BE49-F238E27FC236}">
                <a16:creationId xmlns:a16="http://schemas.microsoft.com/office/drawing/2014/main" id="{33AC31A9-8AFE-42C3-4E28-72FBA1010DB5}"/>
              </a:ext>
            </a:extLst>
          </p:cNvPr>
          <p:cNvSpPr>
            <a:spLocks noGrp="1"/>
          </p:cNvSpPr>
          <p:nvPr>
            <p:ph type="body" sz="quarter" idx="18" hasCustomPrompt="1"/>
          </p:nvPr>
        </p:nvSpPr>
        <p:spPr>
          <a:xfrm>
            <a:off x="6788155"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＋」と、明治安田生命が「地元アスリート応援プログラム」を立ち上げ。</a:t>
            </a:r>
          </a:p>
        </p:txBody>
      </p:sp>
      <p:sp>
        <p:nvSpPr>
          <p:cNvPr id="21" name="タイトル 1">
            <a:extLst>
              <a:ext uri="{FF2B5EF4-FFF2-40B4-BE49-F238E27FC236}">
                <a16:creationId xmlns:a16="http://schemas.microsoft.com/office/drawing/2014/main" id="{2B3E38C0-01B3-59E9-85AF-8AC4D018F08A}"/>
              </a:ext>
            </a:extLst>
          </p:cNvPr>
          <p:cNvSpPr>
            <a:spLocks noGrp="1"/>
          </p:cNvSpPr>
          <p:nvPr>
            <p:ph type="title" hasCustomPrompt="1"/>
          </p:nvPr>
        </p:nvSpPr>
        <p:spPr>
          <a:xfrm>
            <a:off x="533400" y="255645"/>
            <a:ext cx="11373464" cy="425395"/>
          </a:xfrm>
          <a:prstGeom prst="rect">
            <a:avLst/>
          </a:prstGeom>
        </p:spPr>
        <p:txBody>
          <a:bodyPr>
            <a:noAutofit/>
          </a:bodyPr>
          <a:lstStyle>
            <a:lvl1pPr>
              <a:defRPr sz="2400" b="1" i="0">
                <a:solidFill>
                  <a:schemeClr val="tx1"/>
                </a:solidFill>
                <a:latin typeface="Yu Gothic" panose="020B0400000000000000" pitchFamily="34" charset="-128"/>
                <a:ea typeface="Yu Gothic" panose="020B0400000000000000" pitchFamily="34" charset="-128"/>
              </a:defRPr>
            </a:lvl1pPr>
          </a:lstStyle>
          <a:p>
            <a:r>
              <a:rPr lang="ja-JP" altLang="en-US"/>
              <a:t>マスタータイトルの書式設定タイトル</a:t>
            </a:r>
            <a:r>
              <a:rPr lang="en-US" altLang="ja-JP"/>
              <a:t>25</a:t>
            </a:r>
            <a:r>
              <a:rPr lang="ja-JP" altLang="en-US"/>
              <a:t>文字以内</a:t>
            </a:r>
            <a:endParaRPr kumimoji="1" lang="ja-JP" altLang="en-US"/>
          </a:p>
        </p:txBody>
      </p:sp>
    </p:spTree>
    <p:extLst>
      <p:ext uri="{BB962C8B-B14F-4D97-AF65-F5344CB8AC3E}">
        <p14:creationId xmlns:p14="http://schemas.microsoft.com/office/powerpoint/2010/main" val="1579178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基本スライド（事例） 1" preserve="1" userDrawn="1">
  <p:cSld name="2_基本スライド（事例） 1">
    <p:spTree>
      <p:nvGrpSpPr>
        <p:cNvPr id="1" name="Shape 25"/>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439A41F8-B91E-1E7B-E3E4-C0C605D3180F}"/>
              </a:ext>
            </a:extLst>
          </p:cNvPr>
          <p:cNvSpPr>
            <a:spLocks noGrp="1"/>
          </p:cNvSpPr>
          <p:nvPr>
            <p:ph type="body" sz="quarter" idx="19" hasCustomPrompt="1"/>
          </p:nvPr>
        </p:nvSpPr>
        <p:spPr>
          <a:xfrm>
            <a:off x="1583269" y="968215"/>
            <a:ext cx="9025467" cy="704194"/>
          </a:xfrm>
          <a:prstGeom prst="rect">
            <a:avLst/>
          </a:prstGeom>
        </p:spPr>
        <p:txBody>
          <a:bodyPr>
            <a:normAutofit/>
          </a:bodyPr>
          <a:lstStyle>
            <a:lvl1pPr marL="0" indent="0" algn="ctr">
              <a:buNone/>
              <a:defRPr sz="1800" b="1"/>
            </a:lvl1pPr>
          </a:lstStyle>
          <a:p>
            <a:pPr lvl="0"/>
            <a:r>
              <a:rPr kumimoji="1" lang="ja-JP" altLang="en-US"/>
              <a:t>見出しを記入</a:t>
            </a:r>
          </a:p>
        </p:txBody>
      </p:sp>
      <p:sp>
        <p:nvSpPr>
          <p:cNvPr id="26" name="Google Shape;26;p6"/>
          <p:cNvSpPr/>
          <p:nvPr/>
        </p:nvSpPr>
        <p:spPr>
          <a:xfrm>
            <a:off x="592075" y="1895353"/>
            <a:ext cx="5166400" cy="4543779"/>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27" name="Google Shape;27;p6"/>
          <p:cNvPicPr preferRelativeResize="0"/>
          <p:nvPr/>
        </p:nvPicPr>
        <p:blipFill>
          <a:blip r:embed="rId2">
            <a:alphaModFix/>
          </a:blip>
          <a:stretch>
            <a:fillRect/>
          </a:stretch>
        </p:blipFill>
        <p:spPr>
          <a:xfrm>
            <a:off x="592879" y="1895356"/>
            <a:ext cx="900700" cy="942733"/>
          </a:xfrm>
          <a:prstGeom prst="rect">
            <a:avLst/>
          </a:prstGeom>
          <a:noFill/>
          <a:ln>
            <a:noFill/>
          </a:ln>
        </p:spPr>
      </p:pic>
      <p:pic>
        <p:nvPicPr>
          <p:cNvPr id="28" name="Google Shape;28;p6"/>
          <p:cNvPicPr preferRelativeResize="0"/>
          <p:nvPr/>
        </p:nvPicPr>
        <p:blipFill>
          <a:blip r:embed="rId3">
            <a:alphaModFix/>
          </a:blip>
          <a:stretch>
            <a:fillRect/>
          </a:stretch>
        </p:blipFill>
        <p:spPr>
          <a:xfrm>
            <a:off x="4815649" y="5451469"/>
            <a:ext cx="943633" cy="987667"/>
          </a:xfrm>
          <a:prstGeom prst="rect">
            <a:avLst/>
          </a:prstGeom>
          <a:noFill/>
          <a:ln>
            <a:noFill/>
          </a:ln>
        </p:spPr>
      </p:pic>
      <p:sp>
        <p:nvSpPr>
          <p:cNvPr id="29" name="Google Shape;29;p6"/>
          <p:cNvSpPr txBox="1">
            <a:spLocks noGrp="1"/>
          </p:cNvSpPr>
          <p:nvPr>
            <p:ph type="sldNum" idx="12"/>
          </p:nvPr>
        </p:nvSpPr>
        <p:spPr>
          <a:xfrm>
            <a:off x="11476235" y="655432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pic>
        <p:nvPicPr>
          <p:cNvPr id="31" name="Google Shape;31;p6"/>
          <p:cNvPicPr preferRelativeResize="0"/>
          <p:nvPr/>
        </p:nvPicPr>
        <p:blipFill rotWithShape="1">
          <a:blip r:embed="rId4">
            <a:alphaModFix/>
          </a:blip>
          <a:srcRect/>
          <a:stretch/>
        </p:blipFill>
        <p:spPr>
          <a:xfrm rot="10800000" flipH="1">
            <a:off x="-2" y="481"/>
            <a:ext cx="12192027" cy="47883"/>
          </a:xfrm>
          <a:prstGeom prst="rect">
            <a:avLst/>
          </a:prstGeom>
          <a:noFill/>
          <a:ln>
            <a:noFill/>
          </a:ln>
        </p:spPr>
      </p:pic>
      <p:pic>
        <p:nvPicPr>
          <p:cNvPr id="32" name="Google Shape;32;p6" descr="A-TANK logo"/>
          <p:cNvPicPr preferRelativeResize="0"/>
          <p:nvPr/>
        </p:nvPicPr>
        <p:blipFill rotWithShape="1">
          <a:blip r:embed="rId5">
            <a:alphaModFix/>
          </a:blip>
          <a:srcRect/>
          <a:stretch/>
        </p:blipFill>
        <p:spPr>
          <a:xfrm>
            <a:off x="10071103" y="107949"/>
            <a:ext cx="1955796" cy="704195"/>
          </a:xfrm>
          <a:prstGeom prst="rect">
            <a:avLst/>
          </a:prstGeom>
          <a:noFill/>
          <a:ln>
            <a:noFill/>
          </a:ln>
        </p:spPr>
      </p:pic>
      <p:sp>
        <p:nvSpPr>
          <p:cNvPr id="33" name="Google Shape;33;p6"/>
          <p:cNvSpPr/>
          <p:nvPr/>
        </p:nvSpPr>
        <p:spPr>
          <a:xfrm>
            <a:off x="6495745" y="1895353"/>
            <a:ext cx="5166400" cy="4543779"/>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34" name="Google Shape;34;p6"/>
          <p:cNvPicPr preferRelativeResize="0"/>
          <p:nvPr/>
        </p:nvPicPr>
        <p:blipFill>
          <a:blip r:embed="rId2">
            <a:alphaModFix/>
          </a:blip>
          <a:stretch>
            <a:fillRect/>
          </a:stretch>
        </p:blipFill>
        <p:spPr>
          <a:xfrm>
            <a:off x="6495747" y="1895356"/>
            <a:ext cx="900700" cy="942733"/>
          </a:xfrm>
          <a:prstGeom prst="rect">
            <a:avLst/>
          </a:prstGeom>
          <a:noFill/>
          <a:ln>
            <a:noFill/>
          </a:ln>
        </p:spPr>
      </p:pic>
      <p:pic>
        <p:nvPicPr>
          <p:cNvPr id="35" name="Google Shape;35;p6"/>
          <p:cNvPicPr preferRelativeResize="0"/>
          <p:nvPr/>
        </p:nvPicPr>
        <p:blipFill>
          <a:blip r:embed="rId3">
            <a:alphaModFix/>
          </a:blip>
          <a:stretch>
            <a:fillRect/>
          </a:stretch>
        </p:blipFill>
        <p:spPr>
          <a:xfrm>
            <a:off x="10718516" y="5451469"/>
            <a:ext cx="943633" cy="987667"/>
          </a:xfrm>
          <a:prstGeom prst="rect">
            <a:avLst/>
          </a:prstGeom>
          <a:noFill/>
          <a:ln>
            <a:noFill/>
          </a:ln>
        </p:spPr>
      </p:pic>
      <p:sp>
        <p:nvSpPr>
          <p:cNvPr id="7" name="テキスト プレースホルダー 6">
            <a:extLst>
              <a:ext uri="{FF2B5EF4-FFF2-40B4-BE49-F238E27FC236}">
                <a16:creationId xmlns:a16="http://schemas.microsoft.com/office/drawing/2014/main" id="{4F12CFC6-52A0-A796-9C43-A76E7A6E8AAC}"/>
              </a:ext>
            </a:extLst>
          </p:cNvPr>
          <p:cNvSpPr>
            <a:spLocks noGrp="1"/>
          </p:cNvSpPr>
          <p:nvPr>
            <p:ph type="body" sz="quarter" idx="13" hasCustomPrompt="1"/>
          </p:nvPr>
        </p:nvSpPr>
        <p:spPr>
          <a:xfrm>
            <a:off x="886948" y="2236351"/>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8" name="テキスト プレースホルダー 6">
            <a:extLst>
              <a:ext uri="{FF2B5EF4-FFF2-40B4-BE49-F238E27FC236}">
                <a16:creationId xmlns:a16="http://schemas.microsoft.com/office/drawing/2014/main" id="{AEB4412C-4D6C-C68D-E528-812B2B55C62D}"/>
              </a:ext>
            </a:extLst>
          </p:cNvPr>
          <p:cNvSpPr>
            <a:spLocks noGrp="1"/>
          </p:cNvSpPr>
          <p:nvPr>
            <p:ph type="body" sz="quarter" idx="14" hasCustomPrompt="1"/>
          </p:nvPr>
        </p:nvSpPr>
        <p:spPr>
          <a:xfrm>
            <a:off x="898691" y="2504839"/>
            <a:ext cx="2363495"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9" name="テキスト プレースホルダー 6">
            <a:extLst>
              <a:ext uri="{FF2B5EF4-FFF2-40B4-BE49-F238E27FC236}">
                <a16:creationId xmlns:a16="http://schemas.microsoft.com/office/drawing/2014/main" id="{A734D29F-73EA-65DA-F797-D2D8D42A490B}"/>
              </a:ext>
            </a:extLst>
          </p:cNvPr>
          <p:cNvSpPr>
            <a:spLocks noGrp="1"/>
          </p:cNvSpPr>
          <p:nvPr>
            <p:ph type="body" sz="quarter" idx="15" hasCustomPrompt="1"/>
          </p:nvPr>
        </p:nvSpPr>
        <p:spPr>
          <a:xfrm>
            <a:off x="6790616" y="2230402"/>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10" name="テキスト プレースホルダー 6">
            <a:extLst>
              <a:ext uri="{FF2B5EF4-FFF2-40B4-BE49-F238E27FC236}">
                <a16:creationId xmlns:a16="http://schemas.microsoft.com/office/drawing/2014/main" id="{BAFBE802-D8D1-3E39-4129-8535FCE7CF1E}"/>
              </a:ext>
            </a:extLst>
          </p:cNvPr>
          <p:cNvSpPr>
            <a:spLocks noGrp="1"/>
          </p:cNvSpPr>
          <p:nvPr>
            <p:ph type="body" sz="quarter" idx="16" hasCustomPrompt="1"/>
          </p:nvPr>
        </p:nvSpPr>
        <p:spPr>
          <a:xfrm>
            <a:off x="6802361" y="2498891"/>
            <a:ext cx="2368937"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14" name="テキスト プレースホルダー 13">
            <a:extLst>
              <a:ext uri="{FF2B5EF4-FFF2-40B4-BE49-F238E27FC236}">
                <a16:creationId xmlns:a16="http://schemas.microsoft.com/office/drawing/2014/main" id="{09CD287A-DFC9-8922-706C-E2AF610AFE12}"/>
              </a:ext>
            </a:extLst>
          </p:cNvPr>
          <p:cNvSpPr>
            <a:spLocks noGrp="1"/>
          </p:cNvSpPr>
          <p:nvPr>
            <p:ph type="body" sz="quarter" idx="17" hasCustomPrompt="1"/>
          </p:nvPr>
        </p:nvSpPr>
        <p:spPr>
          <a:xfrm>
            <a:off x="886947"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＋」と、明治安田生命が「地元アスリート応援プログラム」を立ち上げ。</a:t>
            </a:r>
          </a:p>
        </p:txBody>
      </p:sp>
      <p:sp>
        <p:nvSpPr>
          <p:cNvPr id="17" name="テキスト プレースホルダー 13">
            <a:extLst>
              <a:ext uri="{FF2B5EF4-FFF2-40B4-BE49-F238E27FC236}">
                <a16:creationId xmlns:a16="http://schemas.microsoft.com/office/drawing/2014/main" id="{33AC31A9-8AFE-42C3-4E28-72FBA1010DB5}"/>
              </a:ext>
            </a:extLst>
          </p:cNvPr>
          <p:cNvSpPr>
            <a:spLocks noGrp="1"/>
          </p:cNvSpPr>
          <p:nvPr>
            <p:ph type="body" sz="quarter" idx="18" hasCustomPrompt="1"/>
          </p:nvPr>
        </p:nvSpPr>
        <p:spPr>
          <a:xfrm>
            <a:off x="6788155"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＋」と、明治安田生命が「地元アスリート応援プログラム」を立ち上げ。</a:t>
            </a:r>
          </a:p>
        </p:txBody>
      </p:sp>
      <p:sp>
        <p:nvSpPr>
          <p:cNvPr id="21" name="タイトル 1">
            <a:extLst>
              <a:ext uri="{FF2B5EF4-FFF2-40B4-BE49-F238E27FC236}">
                <a16:creationId xmlns:a16="http://schemas.microsoft.com/office/drawing/2014/main" id="{2B3E38C0-01B3-59E9-85AF-8AC4D018F08A}"/>
              </a:ext>
            </a:extLst>
          </p:cNvPr>
          <p:cNvSpPr>
            <a:spLocks noGrp="1"/>
          </p:cNvSpPr>
          <p:nvPr>
            <p:ph type="title" hasCustomPrompt="1"/>
          </p:nvPr>
        </p:nvSpPr>
        <p:spPr>
          <a:xfrm>
            <a:off x="533400" y="255645"/>
            <a:ext cx="11373464" cy="425395"/>
          </a:xfrm>
          <a:prstGeom prst="rect">
            <a:avLst/>
          </a:prstGeom>
        </p:spPr>
        <p:txBody>
          <a:bodyPr>
            <a:noAutofit/>
          </a:bodyPr>
          <a:lstStyle>
            <a:lvl1pPr>
              <a:defRPr sz="2400" b="1" i="0">
                <a:solidFill>
                  <a:schemeClr val="tx1"/>
                </a:solidFill>
                <a:latin typeface="Yu Gothic" panose="020B0400000000000000" pitchFamily="34" charset="-128"/>
                <a:ea typeface="Yu Gothic" panose="020B0400000000000000" pitchFamily="34" charset="-128"/>
              </a:defRPr>
            </a:lvl1pPr>
          </a:lstStyle>
          <a:p>
            <a:r>
              <a:rPr lang="ja-JP" altLang="en-US"/>
              <a:t>マスタータイトルの書式設定タイトル</a:t>
            </a:r>
            <a:r>
              <a:rPr lang="en-US" altLang="ja-JP"/>
              <a:t>25</a:t>
            </a:r>
            <a:r>
              <a:rPr lang="ja-JP" altLang="en-US"/>
              <a:t>文字以内</a:t>
            </a:r>
            <a:endParaRPr kumimoji="1" lang="ja-JP" altLang="en-US"/>
          </a:p>
        </p:txBody>
      </p:sp>
      <p:sp>
        <p:nvSpPr>
          <p:cNvPr id="6" name="テキスト プレースホルダー 4">
            <a:extLst>
              <a:ext uri="{FF2B5EF4-FFF2-40B4-BE49-F238E27FC236}">
                <a16:creationId xmlns:a16="http://schemas.microsoft.com/office/drawing/2014/main" id="{DC202092-623B-0D7E-47CB-F29BFE967DB5}"/>
              </a:ext>
            </a:extLst>
          </p:cNvPr>
          <p:cNvSpPr>
            <a:spLocks noGrp="1"/>
          </p:cNvSpPr>
          <p:nvPr>
            <p:ph type="body" sz="quarter" idx="20" hasCustomPrompt="1"/>
          </p:nvPr>
        </p:nvSpPr>
        <p:spPr>
          <a:xfrm>
            <a:off x="590153" y="1329283"/>
            <a:ext cx="11072801" cy="410004"/>
          </a:xfrm>
          <a:prstGeom prst="rect">
            <a:avLst/>
          </a:prstGeom>
        </p:spPr>
        <p:txBody>
          <a:bodyPr/>
          <a:lstStyle>
            <a:lvl1pPr marL="0" indent="0" algn="ctr">
              <a:buNone/>
              <a:defRPr sz="1467" b="0"/>
            </a:lvl1pPr>
          </a:lstStyle>
          <a:p>
            <a:pPr marL="0" lvl="0" indent="0" algn="ctr" rtl="0">
              <a:lnSpc>
                <a:spcPct val="110000"/>
              </a:lnSpc>
              <a:spcBef>
                <a:spcPts val="0"/>
              </a:spcBef>
              <a:spcAft>
                <a:spcPts val="0"/>
              </a:spcAft>
              <a:buNone/>
            </a:pPr>
            <a:r>
              <a:rPr lang="ja-JP" altLang="en-US" sz="1467">
                <a:solidFill>
                  <a:schemeClr val="dk1"/>
                </a:solidFill>
                <a:latin typeface="游ゴシック" panose="020B0400000000000000" pitchFamily="50" charset="-128"/>
                <a:ea typeface="游ゴシック" panose="020B0400000000000000" pitchFamily="50" charset="-128"/>
                <a:cs typeface="HiraMinProN-W3"/>
                <a:sym typeface="HiraMinProN-W3"/>
              </a:rPr>
              <a:t>説明を記入　不要なら削除</a:t>
            </a:r>
          </a:p>
        </p:txBody>
      </p:sp>
    </p:spTree>
    <p:extLst>
      <p:ext uri="{BB962C8B-B14F-4D97-AF65-F5344CB8AC3E}">
        <p14:creationId xmlns:p14="http://schemas.microsoft.com/office/powerpoint/2010/main" val="205510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基本スライド（事例） 1" preserve="1" userDrawn="1">
  <p:cSld name="2_基本スライド（事例） 1">
    <p:spTree>
      <p:nvGrpSpPr>
        <p:cNvPr id="1" name="Shape 25"/>
        <p:cNvGrpSpPr/>
        <p:nvPr/>
      </p:nvGrpSpPr>
      <p:grpSpPr>
        <a:xfrm>
          <a:off x="0" y="0"/>
          <a:ext cx="0" cy="0"/>
          <a:chOff x="0" y="0"/>
          <a:chExt cx="0" cy="0"/>
        </a:xfrm>
      </p:grpSpPr>
      <p:sp>
        <p:nvSpPr>
          <p:cNvPr id="29" name="Google Shape;29;p6"/>
          <p:cNvSpPr txBox="1">
            <a:spLocks noGrp="1"/>
          </p:cNvSpPr>
          <p:nvPr>
            <p:ph type="sldNum" idx="12"/>
          </p:nvPr>
        </p:nvSpPr>
        <p:spPr>
          <a:xfrm>
            <a:off x="11476235" y="655432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pic>
        <p:nvPicPr>
          <p:cNvPr id="31" name="Google Shape;31;p6"/>
          <p:cNvPicPr preferRelativeResize="0"/>
          <p:nvPr/>
        </p:nvPicPr>
        <p:blipFill rotWithShape="1">
          <a:blip r:embed="rId2">
            <a:alphaModFix/>
          </a:blip>
          <a:srcRect/>
          <a:stretch/>
        </p:blipFill>
        <p:spPr>
          <a:xfrm rot="10800000" flipH="1">
            <a:off x="-2" y="481"/>
            <a:ext cx="12192027" cy="47883"/>
          </a:xfrm>
          <a:prstGeom prst="rect">
            <a:avLst/>
          </a:prstGeom>
          <a:noFill/>
          <a:ln>
            <a:noFill/>
          </a:ln>
        </p:spPr>
      </p:pic>
      <p:pic>
        <p:nvPicPr>
          <p:cNvPr id="32" name="Google Shape;32;p6" descr="A-TANK logo"/>
          <p:cNvPicPr preferRelativeResize="0"/>
          <p:nvPr/>
        </p:nvPicPr>
        <p:blipFill rotWithShape="1">
          <a:blip r:embed="rId3">
            <a:alphaModFix/>
          </a:blip>
          <a:srcRect/>
          <a:stretch/>
        </p:blipFill>
        <p:spPr>
          <a:xfrm>
            <a:off x="10071103" y="107949"/>
            <a:ext cx="1955796" cy="704195"/>
          </a:xfrm>
          <a:prstGeom prst="rect">
            <a:avLst/>
          </a:prstGeom>
          <a:noFill/>
          <a:ln>
            <a:noFill/>
          </a:ln>
        </p:spPr>
      </p:pic>
      <p:sp>
        <p:nvSpPr>
          <p:cNvPr id="21" name="タイトル 1">
            <a:extLst>
              <a:ext uri="{FF2B5EF4-FFF2-40B4-BE49-F238E27FC236}">
                <a16:creationId xmlns:a16="http://schemas.microsoft.com/office/drawing/2014/main" id="{2B3E38C0-01B3-59E9-85AF-8AC4D018F08A}"/>
              </a:ext>
            </a:extLst>
          </p:cNvPr>
          <p:cNvSpPr>
            <a:spLocks noGrp="1"/>
          </p:cNvSpPr>
          <p:nvPr>
            <p:ph type="title" hasCustomPrompt="1"/>
          </p:nvPr>
        </p:nvSpPr>
        <p:spPr>
          <a:xfrm>
            <a:off x="533400" y="255645"/>
            <a:ext cx="11373464" cy="425395"/>
          </a:xfrm>
          <a:prstGeom prst="rect">
            <a:avLst/>
          </a:prstGeom>
        </p:spPr>
        <p:txBody>
          <a:bodyPr>
            <a:noAutofit/>
          </a:bodyPr>
          <a:lstStyle>
            <a:lvl1pPr>
              <a:defRPr sz="2400" b="1" i="0">
                <a:solidFill>
                  <a:schemeClr val="tx1"/>
                </a:solidFill>
                <a:latin typeface="Yu Gothic" panose="020B0400000000000000" pitchFamily="34" charset="-128"/>
                <a:ea typeface="Yu Gothic" panose="020B0400000000000000" pitchFamily="34" charset="-128"/>
              </a:defRPr>
            </a:lvl1pPr>
          </a:lstStyle>
          <a:p>
            <a:r>
              <a:rPr lang="ja-JP" altLang="en-US"/>
              <a:t>マスタータイトルの書式設定タイトル</a:t>
            </a:r>
            <a:r>
              <a:rPr lang="en-US" altLang="ja-JP"/>
              <a:t>25</a:t>
            </a:r>
            <a:r>
              <a:rPr lang="ja-JP" altLang="en-US"/>
              <a:t>文字以内</a:t>
            </a:r>
            <a:endParaRPr kumimoji="1" lang="ja-JP" altLang="en-US"/>
          </a:p>
        </p:txBody>
      </p:sp>
      <p:sp>
        <p:nvSpPr>
          <p:cNvPr id="15" name="Google Shape;37;p7">
            <a:extLst>
              <a:ext uri="{FF2B5EF4-FFF2-40B4-BE49-F238E27FC236}">
                <a16:creationId xmlns:a16="http://schemas.microsoft.com/office/drawing/2014/main" id="{C29BA7AF-9ACA-3FCA-E253-A865B571C51B}"/>
              </a:ext>
            </a:extLst>
          </p:cNvPr>
          <p:cNvSpPr/>
          <p:nvPr userDrawn="1"/>
        </p:nvSpPr>
        <p:spPr>
          <a:xfrm>
            <a:off x="595092" y="1889287"/>
            <a:ext cx="11069200" cy="1195228"/>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16" name="Google Shape;43;p7">
            <a:extLst>
              <a:ext uri="{FF2B5EF4-FFF2-40B4-BE49-F238E27FC236}">
                <a16:creationId xmlns:a16="http://schemas.microsoft.com/office/drawing/2014/main" id="{6F04C522-760D-AF94-2287-229919738DCA}"/>
              </a:ext>
            </a:extLst>
          </p:cNvPr>
          <p:cNvPicPr preferRelativeResize="0"/>
          <p:nvPr userDrawn="1"/>
        </p:nvPicPr>
        <p:blipFill>
          <a:blip r:embed="rId4">
            <a:alphaModFix/>
          </a:blip>
          <a:stretch>
            <a:fillRect/>
          </a:stretch>
        </p:blipFill>
        <p:spPr>
          <a:xfrm>
            <a:off x="10720729" y="2159233"/>
            <a:ext cx="943633" cy="987667"/>
          </a:xfrm>
          <a:prstGeom prst="rect">
            <a:avLst/>
          </a:prstGeom>
          <a:noFill/>
          <a:ln>
            <a:noFill/>
          </a:ln>
        </p:spPr>
      </p:pic>
      <p:pic>
        <p:nvPicPr>
          <p:cNvPr id="18" name="Google Shape;27;p6">
            <a:extLst>
              <a:ext uri="{FF2B5EF4-FFF2-40B4-BE49-F238E27FC236}">
                <a16:creationId xmlns:a16="http://schemas.microsoft.com/office/drawing/2014/main" id="{486C6FD4-79AC-8EF1-1498-B920D3683C55}"/>
              </a:ext>
            </a:extLst>
          </p:cNvPr>
          <p:cNvPicPr preferRelativeResize="0"/>
          <p:nvPr userDrawn="1"/>
        </p:nvPicPr>
        <p:blipFill>
          <a:blip r:embed="rId5">
            <a:alphaModFix/>
          </a:blip>
          <a:stretch>
            <a:fillRect/>
          </a:stretch>
        </p:blipFill>
        <p:spPr>
          <a:xfrm>
            <a:off x="595095" y="1889288"/>
            <a:ext cx="900700" cy="942733"/>
          </a:xfrm>
          <a:prstGeom prst="rect">
            <a:avLst/>
          </a:prstGeom>
          <a:noFill/>
          <a:ln>
            <a:noFill/>
          </a:ln>
        </p:spPr>
      </p:pic>
      <p:sp>
        <p:nvSpPr>
          <p:cNvPr id="19" name="テキスト プレースホルダー 6">
            <a:extLst>
              <a:ext uri="{FF2B5EF4-FFF2-40B4-BE49-F238E27FC236}">
                <a16:creationId xmlns:a16="http://schemas.microsoft.com/office/drawing/2014/main" id="{D78BE423-477E-89CA-C75F-20B24793064A}"/>
              </a:ext>
            </a:extLst>
          </p:cNvPr>
          <p:cNvSpPr>
            <a:spLocks noGrp="1"/>
          </p:cNvSpPr>
          <p:nvPr>
            <p:ph type="body" sz="quarter" idx="13" hasCustomPrompt="1"/>
          </p:nvPr>
        </p:nvSpPr>
        <p:spPr>
          <a:xfrm>
            <a:off x="889160" y="2230283"/>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22" name="テキスト プレースホルダー 13">
            <a:extLst>
              <a:ext uri="{FF2B5EF4-FFF2-40B4-BE49-F238E27FC236}">
                <a16:creationId xmlns:a16="http://schemas.microsoft.com/office/drawing/2014/main" id="{83407F23-A988-9D85-201D-21ABE8B510B3}"/>
              </a:ext>
            </a:extLst>
          </p:cNvPr>
          <p:cNvSpPr>
            <a:spLocks noGrp="1"/>
          </p:cNvSpPr>
          <p:nvPr>
            <p:ph type="body" sz="quarter" idx="21" hasCustomPrompt="1"/>
          </p:nvPr>
        </p:nvSpPr>
        <p:spPr>
          <a:xfrm>
            <a:off x="6055563" y="2215676"/>
            <a:ext cx="5136980"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a:t>
            </a:r>
          </a:p>
        </p:txBody>
      </p:sp>
      <p:sp>
        <p:nvSpPr>
          <p:cNvPr id="23" name="テキスト プレースホルダー 6">
            <a:extLst>
              <a:ext uri="{FF2B5EF4-FFF2-40B4-BE49-F238E27FC236}">
                <a16:creationId xmlns:a16="http://schemas.microsoft.com/office/drawing/2014/main" id="{C6A06002-2453-6114-1AC5-A990254BC731}"/>
              </a:ext>
            </a:extLst>
          </p:cNvPr>
          <p:cNvSpPr>
            <a:spLocks noGrp="1"/>
          </p:cNvSpPr>
          <p:nvPr>
            <p:ph type="body" sz="quarter" idx="14" hasCustomPrompt="1"/>
          </p:nvPr>
        </p:nvSpPr>
        <p:spPr>
          <a:xfrm>
            <a:off x="898691" y="2504839"/>
            <a:ext cx="2467759"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24" name="テキスト プレースホルダー 4">
            <a:extLst>
              <a:ext uri="{FF2B5EF4-FFF2-40B4-BE49-F238E27FC236}">
                <a16:creationId xmlns:a16="http://schemas.microsoft.com/office/drawing/2014/main" id="{B2662EE9-5393-A2A2-CDB9-6FF3A52ECCF9}"/>
              </a:ext>
            </a:extLst>
          </p:cNvPr>
          <p:cNvSpPr>
            <a:spLocks noGrp="1"/>
          </p:cNvSpPr>
          <p:nvPr>
            <p:ph type="body" sz="quarter" idx="19" hasCustomPrompt="1"/>
          </p:nvPr>
        </p:nvSpPr>
        <p:spPr>
          <a:xfrm>
            <a:off x="1583269" y="968215"/>
            <a:ext cx="9025467" cy="631720"/>
          </a:xfrm>
          <a:prstGeom prst="rect">
            <a:avLst/>
          </a:prstGeom>
        </p:spPr>
        <p:txBody>
          <a:bodyPr>
            <a:normAutofit/>
          </a:bodyPr>
          <a:lstStyle>
            <a:lvl1pPr marL="0" indent="0" algn="ctr">
              <a:buNone/>
              <a:defRPr sz="1800" b="1"/>
            </a:lvl1pPr>
          </a:lstStyle>
          <a:p>
            <a:pPr lvl="0"/>
            <a:r>
              <a:rPr kumimoji="1" lang="ja-JP" altLang="en-US"/>
              <a:t>見出しを記入</a:t>
            </a:r>
          </a:p>
        </p:txBody>
      </p:sp>
      <p:sp>
        <p:nvSpPr>
          <p:cNvPr id="25" name="テキスト プレースホルダー 4">
            <a:extLst>
              <a:ext uri="{FF2B5EF4-FFF2-40B4-BE49-F238E27FC236}">
                <a16:creationId xmlns:a16="http://schemas.microsoft.com/office/drawing/2014/main" id="{14E51AB7-2720-D02C-8BD1-1E039422E957}"/>
              </a:ext>
            </a:extLst>
          </p:cNvPr>
          <p:cNvSpPr>
            <a:spLocks noGrp="1"/>
          </p:cNvSpPr>
          <p:nvPr>
            <p:ph type="body" sz="quarter" idx="20" hasCustomPrompt="1"/>
          </p:nvPr>
        </p:nvSpPr>
        <p:spPr>
          <a:xfrm>
            <a:off x="590153" y="1329283"/>
            <a:ext cx="11072801" cy="410004"/>
          </a:xfrm>
          <a:prstGeom prst="rect">
            <a:avLst/>
          </a:prstGeom>
        </p:spPr>
        <p:txBody>
          <a:bodyPr/>
          <a:lstStyle>
            <a:lvl1pPr marL="0" indent="0" algn="ctr">
              <a:buNone/>
              <a:defRPr sz="1467" b="0"/>
            </a:lvl1pPr>
          </a:lstStyle>
          <a:p>
            <a:pPr marL="0" lvl="0" indent="0" algn="ctr" rtl="0">
              <a:lnSpc>
                <a:spcPct val="110000"/>
              </a:lnSpc>
              <a:spcBef>
                <a:spcPts val="0"/>
              </a:spcBef>
              <a:spcAft>
                <a:spcPts val="0"/>
              </a:spcAft>
              <a:buNone/>
            </a:pPr>
            <a:r>
              <a:rPr lang="ja-JP" altLang="en-US" sz="1467">
                <a:solidFill>
                  <a:schemeClr val="dk1"/>
                </a:solidFill>
                <a:latin typeface="游ゴシック" panose="020B0400000000000000" pitchFamily="50" charset="-128"/>
                <a:ea typeface="游ゴシック" panose="020B0400000000000000" pitchFamily="50" charset="-128"/>
                <a:cs typeface="HiraMinProN-W3"/>
                <a:sym typeface="HiraMinProN-W3"/>
              </a:rPr>
              <a:t>説明を記入　不要なら削除</a:t>
            </a:r>
          </a:p>
        </p:txBody>
      </p:sp>
    </p:spTree>
    <p:extLst>
      <p:ext uri="{BB962C8B-B14F-4D97-AF65-F5344CB8AC3E}">
        <p14:creationId xmlns:p14="http://schemas.microsoft.com/office/powerpoint/2010/main" val="1914418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基本スライド（事例） 1 1" preserve="1" userDrawn="1">
  <p:cSld name="1_基本スライド（事例） 1 1">
    <p:spTree>
      <p:nvGrpSpPr>
        <p:cNvPr id="1" name="Shape 44"/>
        <p:cNvGrpSpPr/>
        <p:nvPr/>
      </p:nvGrpSpPr>
      <p:grpSpPr>
        <a:xfrm>
          <a:off x="0" y="0"/>
          <a:ext cx="0" cy="0"/>
          <a:chOff x="0" y="0"/>
          <a:chExt cx="0" cy="0"/>
        </a:xfrm>
      </p:grpSpPr>
      <p:pic>
        <p:nvPicPr>
          <p:cNvPr id="46" name="Google Shape;46;p8"/>
          <p:cNvPicPr preferRelativeResize="0"/>
          <p:nvPr/>
        </p:nvPicPr>
        <p:blipFill>
          <a:blip r:embed="rId2">
            <a:alphaModFix/>
          </a:blip>
          <a:stretch>
            <a:fillRect/>
          </a:stretch>
        </p:blipFill>
        <p:spPr>
          <a:xfrm>
            <a:off x="4815649" y="5451469"/>
            <a:ext cx="943633" cy="987667"/>
          </a:xfrm>
          <a:prstGeom prst="rect">
            <a:avLst/>
          </a:prstGeom>
          <a:noFill/>
          <a:ln>
            <a:noFill/>
          </a:ln>
        </p:spPr>
      </p:pic>
      <p:sp>
        <p:nvSpPr>
          <p:cNvPr id="47" name="Google Shape;47;p8"/>
          <p:cNvSpPr txBox="1">
            <a:spLocks noGrp="1"/>
          </p:cNvSpPr>
          <p:nvPr>
            <p:ph type="sldNum" idx="12"/>
          </p:nvPr>
        </p:nvSpPr>
        <p:spPr>
          <a:xfrm>
            <a:off x="11476235" y="655480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sp>
        <p:nvSpPr>
          <p:cNvPr id="48" name="Google Shape;48;p8"/>
          <p:cNvSpPr txBox="1">
            <a:spLocks noGrp="1"/>
          </p:cNvSpPr>
          <p:nvPr>
            <p:ph type="title"/>
          </p:nvPr>
        </p:nvSpPr>
        <p:spPr>
          <a:xfrm>
            <a:off x="533400" y="255643"/>
            <a:ext cx="9106000" cy="4252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2000"/>
              <a:buFont typeface="Arial"/>
              <a:buNone/>
              <a:defRPr sz="2133" b="1" i="0" u="none" strike="noStrike" cap="none">
                <a:solidFill>
                  <a:schemeClr val="dk1"/>
                </a:solidFill>
                <a:latin typeface="游ゴシック" panose="020B0400000000000000" pitchFamily="50" charset="-128"/>
                <a:ea typeface="游ゴシック" panose="020B0400000000000000" pitchFamily="50" charset="-128"/>
                <a:cs typeface="Arial"/>
                <a:sym typeface="Arial"/>
              </a:defRPr>
            </a:lvl1pPr>
            <a:lvl2pPr lvl="1" rtl="0">
              <a:spcBef>
                <a:spcPts val="0"/>
              </a:spcBef>
              <a:spcAft>
                <a:spcPts val="0"/>
              </a:spcAft>
              <a:buSzPts val="1300"/>
              <a:buNone/>
              <a:defRPr sz="2267"/>
            </a:lvl2pPr>
            <a:lvl3pPr lvl="2" rtl="0">
              <a:spcBef>
                <a:spcPts val="0"/>
              </a:spcBef>
              <a:spcAft>
                <a:spcPts val="0"/>
              </a:spcAft>
              <a:buSzPts val="1300"/>
              <a:buNone/>
              <a:defRPr sz="2267"/>
            </a:lvl3pPr>
            <a:lvl4pPr lvl="3" rtl="0">
              <a:spcBef>
                <a:spcPts val="0"/>
              </a:spcBef>
              <a:spcAft>
                <a:spcPts val="0"/>
              </a:spcAft>
              <a:buSzPts val="1300"/>
              <a:buNone/>
              <a:defRPr sz="2267"/>
            </a:lvl4pPr>
            <a:lvl5pPr lvl="4" rtl="0">
              <a:spcBef>
                <a:spcPts val="0"/>
              </a:spcBef>
              <a:spcAft>
                <a:spcPts val="0"/>
              </a:spcAft>
              <a:buSzPts val="1300"/>
              <a:buNone/>
              <a:defRPr sz="2267"/>
            </a:lvl5pPr>
            <a:lvl6pPr lvl="5" rtl="0">
              <a:spcBef>
                <a:spcPts val="0"/>
              </a:spcBef>
              <a:spcAft>
                <a:spcPts val="0"/>
              </a:spcAft>
              <a:buSzPts val="1300"/>
              <a:buNone/>
              <a:defRPr sz="2267"/>
            </a:lvl6pPr>
            <a:lvl7pPr lvl="6" rtl="0">
              <a:spcBef>
                <a:spcPts val="0"/>
              </a:spcBef>
              <a:spcAft>
                <a:spcPts val="0"/>
              </a:spcAft>
              <a:buSzPts val="1300"/>
              <a:buNone/>
              <a:defRPr sz="2267"/>
            </a:lvl7pPr>
            <a:lvl8pPr lvl="7" rtl="0">
              <a:spcBef>
                <a:spcPts val="0"/>
              </a:spcBef>
              <a:spcAft>
                <a:spcPts val="0"/>
              </a:spcAft>
              <a:buSzPts val="1300"/>
              <a:buNone/>
              <a:defRPr sz="2267"/>
            </a:lvl8pPr>
            <a:lvl9pPr lvl="8" rtl="0">
              <a:spcBef>
                <a:spcPts val="0"/>
              </a:spcBef>
              <a:spcAft>
                <a:spcPts val="0"/>
              </a:spcAft>
              <a:buSzPts val="1300"/>
              <a:buNone/>
              <a:defRPr sz="2267"/>
            </a:lvl9pPr>
          </a:lstStyle>
          <a:p>
            <a:endParaRPr/>
          </a:p>
        </p:txBody>
      </p:sp>
      <p:pic>
        <p:nvPicPr>
          <p:cNvPr id="49" name="Google Shape;49;p8"/>
          <p:cNvPicPr preferRelativeResize="0"/>
          <p:nvPr/>
        </p:nvPicPr>
        <p:blipFill rotWithShape="1">
          <a:blip r:embed="rId3">
            <a:alphaModFix/>
          </a:blip>
          <a:srcRect/>
          <a:stretch/>
        </p:blipFill>
        <p:spPr>
          <a:xfrm rot="10800000" flipH="1">
            <a:off x="-2" y="481"/>
            <a:ext cx="12192027" cy="47883"/>
          </a:xfrm>
          <a:prstGeom prst="rect">
            <a:avLst/>
          </a:prstGeom>
          <a:noFill/>
          <a:ln>
            <a:noFill/>
          </a:ln>
        </p:spPr>
      </p:pic>
      <p:pic>
        <p:nvPicPr>
          <p:cNvPr id="50" name="Google Shape;50;p8" descr="A-TANK logo"/>
          <p:cNvPicPr preferRelativeResize="0"/>
          <p:nvPr/>
        </p:nvPicPr>
        <p:blipFill rotWithShape="1">
          <a:blip r:embed="rId4">
            <a:alphaModFix/>
          </a:blip>
          <a:srcRect/>
          <a:stretch/>
        </p:blipFill>
        <p:spPr>
          <a:xfrm>
            <a:off x="10071103" y="107949"/>
            <a:ext cx="1955796" cy="704195"/>
          </a:xfrm>
          <a:prstGeom prst="rect">
            <a:avLst/>
          </a:prstGeom>
          <a:noFill/>
          <a:ln>
            <a:noFill/>
          </a:ln>
        </p:spPr>
      </p:pic>
      <p:sp>
        <p:nvSpPr>
          <p:cNvPr id="51" name="Google Shape;51;p8"/>
          <p:cNvSpPr/>
          <p:nvPr/>
        </p:nvSpPr>
        <p:spPr>
          <a:xfrm>
            <a:off x="886845" y="2236900"/>
            <a:ext cx="4624000" cy="2953200"/>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sp>
        <p:nvSpPr>
          <p:cNvPr id="52" name="Google Shape;52;p8"/>
          <p:cNvSpPr/>
          <p:nvPr/>
        </p:nvSpPr>
        <p:spPr>
          <a:xfrm>
            <a:off x="6779579" y="2236900"/>
            <a:ext cx="4624000" cy="2953200"/>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54" name="Google Shape;54;p8"/>
          <p:cNvPicPr preferRelativeResize="0"/>
          <p:nvPr/>
        </p:nvPicPr>
        <p:blipFill>
          <a:blip r:embed="rId2">
            <a:alphaModFix/>
          </a:blip>
          <a:stretch>
            <a:fillRect/>
          </a:stretch>
        </p:blipFill>
        <p:spPr>
          <a:xfrm>
            <a:off x="10718516" y="5451469"/>
            <a:ext cx="943633" cy="987667"/>
          </a:xfrm>
          <a:prstGeom prst="rect">
            <a:avLst/>
          </a:prstGeom>
          <a:noFill/>
          <a:ln>
            <a:noFill/>
          </a:ln>
        </p:spPr>
      </p:pic>
      <p:pic>
        <p:nvPicPr>
          <p:cNvPr id="6" name="Google Shape;27;p6">
            <a:extLst>
              <a:ext uri="{FF2B5EF4-FFF2-40B4-BE49-F238E27FC236}">
                <a16:creationId xmlns:a16="http://schemas.microsoft.com/office/drawing/2014/main" id="{760D1F72-A577-FA20-59DF-A1C1251F7B7F}"/>
              </a:ext>
            </a:extLst>
          </p:cNvPr>
          <p:cNvPicPr preferRelativeResize="0"/>
          <p:nvPr userDrawn="1"/>
        </p:nvPicPr>
        <p:blipFill>
          <a:blip r:embed="rId5">
            <a:alphaModFix/>
          </a:blip>
          <a:stretch>
            <a:fillRect/>
          </a:stretch>
        </p:blipFill>
        <p:spPr>
          <a:xfrm>
            <a:off x="592879" y="987536"/>
            <a:ext cx="900700" cy="942733"/>
          </a:xfrm>
          <a:prstGeom prst="rect">
            <a:avLst/>
          </a:prstGeom>
          <a:noFill/>
          <a:ln>
            <a:noFill/>
          </a:ln>
        </p:spPr>
      </p:pic>
      <p:pic>
        <p:nvPicPr>
          <p:cNvPr id="7" name="Google Shape;34;p6">
            <a:extLst>
              <a:ext uri="{FF2B5EF4-FFF2-40B4-BE49-F238E27FC236}">
                <a16:creationId xmlns:a16="http://schemas.microsoft.com/office/drawing/2014/main" id="{F29BE4B7-1433-CA35-07FD-91F1B1C7DDCC}"/>
              </a:ext>
            </a:extLst>
          </p:cNvPr>
          <p:cNvPicPr preferRelativeResize="0"/>
          <p:nvPr userDrawn="1"/>
        </p:nvPicPr>
        <p:blipFill>
          <a:blip r:embed="rId5">
            <a:alphaModFix/>
          </a:blip>
          <a:stretch>
            <a:fillRect/>
          </a:stretch>
        </p:blipFill>
        <p:spPr>
          <a:xfrm>
            <a:off x="6495747" y="987536"/>
            <a:ext cx="900700" cy="942733"/>
          </a:xfrm>
          <a:prstGeom prst="rect">
            <a:avLst/>
          </a:prstGeom>
          <a:noFill/>
          <a:ln>
            <a:noFill/>
          </a:ln>
        </p:spPr>
      </p:pic>
      <p:sp>
        <p:nvSpPr>
          <p:cNvPr id="8" name="テキスト プレースホルダー 6">
            <a:extLst>
              <a:ext uri="{FF2B5EF4-FFF2-40B4-BE49-F238E27FC236}">
                <a16:creationId xmlns:a16="http://schemas.microsoft.com/office/drawing/2014/main" id="{C4B39A44-7883-98F9-9A78-C9D815D6FE8C}"/>
              </a:ext>
            </a:extLst>
          </p:cNvPr>
          <p:cNvSpPr>
            <a:spLocks noGrp="1"/>
          </p:cNvSpPr>
          <p:nvPr>
            <p:ph type="body" sz="quarter" idx="13" hasCustomPrompt="1"/>
          </p:nvPr>
        </p:nvSpPr>
        <p:spPr>
          <a:xfrm>
            <a:off x="886948" y="1328531"/>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9" name="テキスト プレースホルダー 6">
            <a:extLst>
              <a:ext uri="{FF2B5EF4-FFF2-40B4-BE49-F238E27FC236}">
                <a16:creationId xmlns:a16="http://schemas.microsoft.com/office/drawing/2014/main" id="{ECAD64F7-4594-DE81-FD3B-3B042FF37D44}"/>
              </a:ext>
            </a:extLst>
          </p:cNvPr>
          <p:cNvSpPr>
            <a:spLocks noGrp="1"/>
          </p:cNvSpPr>
          <p:nvPr>
            <p:ph type="body" sz="quarter" idx="14" hasCustomPrompt="1"/>
          </p:nvPr>
        </p:nvSpPr>
        <p:spPr>
          <a:xfrm>
            <a:off x="898692" y="1597019"/>
            <a:ext cx="2374433"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10" name="テキスト プレースホルダー 6">
            <a:extLst>
              <a:ext uri="{FF2B5EF4-FFF2-40B4-BE49-F238E27FC236}">
                <a16:creationId xmlns:a16="http://schemas.microsoft.com/office/drawing/2014/main" id="{ECE7CD29-2040-C008-D355-3E9D205837A8}"/>
              </a:ext>
            </a:extLst>
          </p:cNvPr>
          <p:cNvSpPr>
            <a:spLocks noGrp="1"/>
          </p:cNvSpPr>
          <p:nvPr>
            <p:ph type="body" sz="quarter" idx="15" hasCustomPrompt="1"/>
          </p:nvPr>
        </p:nvSpPr>
        <p:spPr>
          <a:xfrm>
            <a:off x="6790616" y="1322582"/>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11" name="テキスト プレースホルダー 6">
            <a:extLst>
              <a:ext uri="{FF2B5EF4-FFF2-40B4-BE49-F238E27FC236}">
                <a16:creationId xmlns:a16="http://schemas.microsoft.com/office/drawing/2014/main" id="{6C084A8F-4665-C291-1A3C-A4250A5593A5}"/>
              </a:ext>
            </a:extLst>
          </p:cNvPr>
          <p:cNvSpPr>
            <a:spLocks noGrp="1"/>
          </p:cNvSpPr>
          <p:nvPr>
            <p:ph type="body" sz="quarter" idx="16" hasCustomPrompt="1"/>
          </p:nvPr>
        </p:nvSpPr>
        <p:spPr>
          <a:xfrm>
            <a:off x="6802359" y="1591071"/>
            <a:ext cx="2541808"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14" name="テキスト プレースホルダー 13">
            <a:extLst>
              <a:ext uri="{FF2B5EF4-FFF2-40B4-BE49-F238E27FC236}">
                <a16:creationId xmlns:a16="http://schemas.microsoft.com/office/drawing/2014/main" id="{E5A698DE-0F52-AA7D-D710-E21CE20F3B89}"/>
              </a:ext>
            </a:extLst>
          </p:cNvPr>
          <p:cNvSpPr>
            <a:spLocks noGrp="1"/>
          </p:cNvSpPr>
          <p:nvPr>
            <p:ph type="body" sz="quarter" idx="17" hasCustomPrompt="1"/>
          </p:nvPr>
        </p:nvSpPr>
        <p:spPr>
          <a:xfrm>
            <a:off x="886947"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a:t>
            </a:r>
          </a:p>
        </p:txBody>
      </p:sp>
      <p:sp>
        <p:nvSpPr>
          <p:cNvPr id="15" name="テキスト プレースホルダー 13">
            <a:extLst>
              <a:ext uri="{FF2B5EF4-FFF2-40B4-BE49-F238E27FC236}">
                <a16:creationId xmlns:a16="http://schemas.microsoft.com/office/drawing/2014/main" id="{0D8BA70F-2611-5B68-DB3B-C0E82AC1155C}"/>
              </a:ext>
            </a:extLst>
          </p:cNvPr>
          <p:cNvSpPr>
            <a:spLocks noGrp="1"/>
          </p:cNvSpPr>
          <p:nvPr>
            <p:ph type="body" sz="quarter" idx="18" hasCustomPrompt="1"/>
          </p:nvPr>
        </p:nvSpPr>
        <p:spPr>
          <a:xfrm>
            <a:off x="6788155"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a:t>
            </a:r>
          </a:p>
        </p:txBody>
      </p:sp>
    </p:spTree>
    <p:extLst>
      <p:ext uri="{BB962C8B-B14F-4D97-AF65-F5344CB8AC3E}">
        <p14:creationId xmlns:p14="http://schemas.microsoft.com/office/powerpoint/2010/main" val="491094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0D908-C2D6-084A-9C6A-44EB3DC58219}" type="slidenum">
              <a:rPr lang="ja-JP" altLang="en-US" smtClean="0"/>
              <a:pPr/>
              <a:t>‹#›</a:t>
            </a:fld>
            <a:endParaRPr lang="ja-JP" altLang="en-US"/>
          </a:p>
        </p:txBody>
      </p:sp>
      <p:sp>
        <p:nvSpPr>
          <p:cNvPr id="7" name="フッター プレースホルダー 4">
            <a:extLst>
              <a:ext uri="{FF2B5EF4-FFF2-40B4-BE49-F238E27FC236}">
                <a16:creationId xmlns:a16="http://schemas.microsoft.com/office/drawing/2014/main" id="{6B6A8FF8-60F9-34A1-81DE-CCD50EBCAB73}"/>
              </a:ext>
            </a:extLst>
          </p:cNvPr>
          <p:cNvSpPr txBox="1">
            <a:spLocks/>
          </p:cNvSpPr>
          <p:nvPr userDrawn="1"/>
        </p:nvSpPr>
        <p:spPr>
          <a:xfrm>
            <a:off x="82549" y="6679266"/>
            <a:ext cx="3092451" cy="15113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800">
                <a:solidFill>
                  <a:schemeClr val="bg2">
                    <a:lumMod val="75000"/>
                  </a:schemeClr>
                </a:solidFill>
              </a:rPr>
              <a:t>Copyright ©The Asahi Shimbun Company. All rights reserved.</a:t>
            </a:r>
            <a:endParaRPr lang="ja-JP" altLang="en-US" sz="800">
              <a:solidFill>
                <a:schemeClr val="bg2">
                  <a:lumMod val="75000"/>
                </a:schemeClr>
              </a:solidFill>
            </a:endParaRPr>
          </a:p>
        </p:txBody>
      </p:sp>
    </p:spTree>
    <p:extLst>
      <p:ext uri="{BB962C8B-B14F-4D97-AF65-F5344CB8AC3E}">
        <p14:creationId xmlns:p14="http://schemas.microsoft.com/office/powerpoint/2010/main" val="2395198402"/>
      </p:ext>
    </p:extLst>
  </p:cSld>
  <p:clrMap bg1="lt1" tx1="dk1" bg2="lt2" tx2="dk2" accent1="accent1" accent2="accent2" accent3="accent3" accent4="accent4" accent5="accent5" accent6="accent6" hlink="hlink" folHlink="folHlink"/>
  <p:sldLayoutIdLst>
    <p:sldLayoutId id="2147483695" r:id="rId1"/>
    <p:sldLayoutId id="2147483700" r:id="rId2"/>
    <p:sldLayoutId id="2147483697" r:id="rId3"/>
    <p:sldLayoutId id="2147483669" r:id="rId4"/>
    <p:sldLayoutId id="2147483666" r:id="rId5"/>
    <p:sldLayoutId id="2147483672" r:id="rId6"/>
    <p:sldLayoutId id="2147483679" r:id="rId7"/>
    <p:sldLayoutId id="2147483680" r:id="rId8"/>
    <p:sldLayoutId id="2147483674" r:id="rId9"/>
    <p:sldLayoutId id="2147483676" r:id="rId10"/>
    <p:sldLayoutId id="2147483675" r:id="rId11"/>
    <p:sldLayoutId id="2147483668"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フッター プレースホルダー 4">
            <a:extLst>
              <a:ext uri="{FF2B5EF4-FFF2-40B4-BE49-F238E27FC236}">
                <a16:creationId xmlns:a16="http://schemas.microsoft.com/office/drawing/2014/main" id="{1DDB38FB-662E-A32D-5FE4-2DDAFC576CB4}"/>
              </a:ext>
            </a:extLst>
          </p:cNvPr>
          <p:cNvSpPr txBox="1">
            <a:spLocks/>
          </p:cNvSpPr>
          <p:nvPr userDrawn="1"/>
        </p:nvSpPr>
        <p:spPr>
          <a:xfrm>
            <a:off x="82549" y="6679263"/>
            <a:ext cx="3092451" cy="15113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a:ln>
                  <a:noFill/>
                </a:ln>
                <a:solidFill>
                  <a:srgbClr val="D8D9DC">
                    <a:lumMod val="75000"/>
                  </a:srgbClr>
                </a:solidFill>
                <a:effectLst/>
                <a:uLnTx/>
                <a:uFillTx/>
                <a:latin typeface="游ゴシック" panose="020F0502020204030204"/>
                <a:ea typeface="游ゴシック" panose="020B0400000000000000" pitchFamily="50" charset="-128"/>
                <a:cs typeface="+mn-cs"/>
              </a:rPr>
              <a:t>Copyright ©The Asahi Shimbun Company. All rights reserved.</a:t>
            </a:r>
            <a:endParaRPr kumimoji="1" lang="ja-JP" altLang="en-US" sz="800" b="0" i="0" u="none" strike="noStrike" kern="1200" cap="none" spc="0" normalizeH="0" baseline="0" noProof="0">
              <a:ln>
                <a:noFill/>
              </a:ln>
              <a:solidFill>
                <a:srgbClr val="D8D9DC">
                  <a:lumMod val="75000"/>
                </a:srgbClr>
              </a:solidFill>
              <a:effectLst/>
              <a:uLnTx/>
              <a:uFillTx/>
              <a:latin typeface="游ゴシック" panose="020F0502020204030204"/>
              <a:ea typeface="游ゴシック" panose="020B0400000000000000" pitchFamily="50" charset="-128"/>
              <a:cs typeface="+mn-cs"/>
            </a:endParaRPr>
          </a:p>
        </p:txBody>
      </p:sp>
      <p:sp>
        <p:nvSpPr>
          <p:cNvPr id="12" name="スライド番号プレースホルダー 5">
            <a:extLst>
              <a:ext uri="{FF2B5EF4-FFF2-40B4-BE49-F238E27FC236}">
                <a16:creationId xmlns:a16="http://schemas.microsoft.com/office/drawing/2014/main" id="{7582D9B3-64BD-97C2-646F-BFBD3623B6E5}"/>
              </a:ext>
            </a:extLst>
          </p:cNvPr>
          <p:cNvSpPr>
            <a:spLocks noGrp="1"/>
          </p:cNvSpPr>
          <p:nvPr>
            <p:ph type="sldNum" sz="quarter" idx="4"/>
          </p:nvPr>
        </p:nvSpPr>
        <p:spPr>
          <a:xfrm>
            <a:off x="11476235" y="6614497"/>
            <a:ext cx="715767" cy="303088"/>
          </a:xfrm>
          <a:prstGeom prst="rect">
            <a:avLst/>
          </a:prstGeom>
        </p:spPr>
        <p:txBody>
          <a:bodyPr/>
          <a:lstStyle>
            <a:lvl1pPr algn="r">
              <a:defRPr sz="1200" b="1" i="0">
                <a:solidFill>
                  <a:schemeClr val="bg2">
                    <a:lumMod val="75000"/>
                  </a:schemeClr>
                </a:solidFill>
                <a:latin typeface="Yu Gothic" panose="020B0400000000000000" pitchFamily="34" charset="-128"/>
                <a:ea typeface="Yu Gothic" panose="020B0400000000000000" pitchFamily="34" charset="-12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200D908-C2D6-084A-9C6A-44EB3DC58219}" type="slidenum">
              <a:rPr kumimoji="1" lang="ja-JP" altLang="en-US" sz="1200" b="1" i="0" u="none" strike="noStrike" kern="1200" cap="none" spc="0" normalizeH="0" baseline="0" noProof="0" smtClean="0">
                <a:ln>
                  <a:noFill/>
                </a:ln>
                <a:solidFill>
                  <a:srgbClr val="D8D9DC">
                    <a:lumMod val="75000"/>
                  </a:srgbClr>
                </a:solidFill>
                <a:effectLst/>
                <a:uLnTx/>
                <a:uFillTx/>
                <a:latin typeface="Yu Gothic" panose="020B0400000000000000" pitchFamily="34" charset="-128"/>
                <a:ea typeface="Yu Gothic" panose="020B0400000000000000"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1" i="0" u="none" strike="noStrike" kern="1200" cap="none" spc="0" normalizeH="0" baseline="0" noProof="0">
              <a:ln>
                <a:noFill/>
              </a:ln>
              <a:solidFill>
                <a:srgbClr val="D8D9DC">
                  <a:lumMod val="75000"/>
                </a:srgbClr>
              </a:solidFill>
              <a:effectLst/>
              <a:uLnTx/>
              <a:uFillTx/>
              <a:latin typeface="Yu Gothic" panose="020B0400000000000000" pitchFamily="34" charset="-128"/>
              <a:ea typeface="Yu Gothic" panose="020B0400000000000000" pitchFamily="34" charset="-128"/>
              <a:cs typeface="+mn-cs"/>
            </a:endParaRPr>
          </a:p>
        </p:txBody>
      </p:sp>
    </p:spTree>
    <p:extLst>
      <p:ext uri="{BB962C8B-B14F-4D97-AF65-F5344CB8AC3E}">
        <p14:creationId xmlns:p14="http://schemas.microsoft.com/office/powerpoint/2010/main" val="1062223516"/>
      </p:ext>
    </p:extLst>
  </p:cSld>
  <p:clrMap bg1="lt1" tx1="dk1" bg2="lt2" tx2="dk2" accent1="accent1" accent2="accent2" accent3="accent3" accent4="accent4" accent5="accent5" accent6="accent6" hlink="hlink" folHlink="folHlink"/>
  <p:sldLayoutIdLst>
    <p:sldLayoutId id="2147483702" r:id="rId1"/>
  </p:sldLayoutIdLst>
  <p:hf hdr="0" ftr="0" dt="0"/>
  <p:txStyles>
    <p:titleStyle>
      <a:lvl1pPr algn="l" defTabSz="914377"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26.svg"/><Relationship Id="rId4" Type="http://schemas.openxmlformats.org/officeDocument/2006/relationships/image" Target="../media/image2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1.pn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0.jpe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5.png"/><Relationship Id="rId11" Type="http://schemas.openxmlformats.org/officeDocument/2006/relationships/image" Target="../media/image11.jpeg"/><Relationship Id="rId5" Type="http://schemas.openxmlformats.org/officeDocument/2006/relationships/image" Target="../media/image14.png"/><Relationship Id="rId15" Type="http://schemas.openxmlformats.org/officeDocument/2006/relationships/image" Target="../media/image23.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 Id="rId14" Type="http://schemas.openxmlformats.org/officeDocument/2006/relationships/image" Target="../media/image2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9D0F8682-BCE7-4510-0BF2-366FEFFFD080}"/>
              </a:ext>
            </a:extLst>
          </p:cNvPr>
          <p:cNvSpPr>
            <a:spLocks noGrp="1"/>
          </p:cNvSpPr>
          <p:nvPr>
            <p:ph type="body" sz="quarter" idx="10"/>
          </p:nvPr>
        </p:nvSpPr>
        <p:spPr>
          <a:xfrm>
            <a:off x="544988" y="4051072"/>
            <a:ext cx="3556749" cy="938371"/>
          </a:xfrm>
        </p:spPr>
        <p:txBody>
          <a:bodyPr lIns="121920" tIns="60960" rIns="121920" bIns="60960" anchor="t">
            <a:normAutofit fontScale="92500"/>
          </a:bodyPr>
          <a:lstStyle/>
          <a:p>
            <a:r>
              <a:rPr lang="ja-JP" altLang="en-US" sz="2133" dirty="0">
                <a:ea typeface="游ゴシック"/>
              </a:rPr>
              <a:t>朝日新聞グループデジタル版</a:t>
            </a:r>
            <a:endParaRPr lang="en-US" altLang="ja-JP" sz="2133" dirty="0">
              <a:ea typeface="游ゴシック"/>
            </a:endParaRPr>
          </a:p>
          <a:p>
            <a:r>
              <a:rPr lang="ja-JP" altLang="en-US" sz="2133" dirty="0">
                <a:ea typeface="游ゴシック"/>
              </a:rPr>
              <a:t>ターゲティングメニュー</a:t>
            </a:r>
          </a:p>
        </p:txBody>
      </p:sp>
    </p:spTree>
    <p:extLst>
      <p:ext uri="{BB962C8B-B14F-4D97-AF65-F5344CB8AC3E}">
        <p14:creationId xmlns:p14="http://schemas.microsoft.com/office/powerpoint/2010/main" val="962405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363" name="スライド番号プレースホルダー 3">
            <a:extLst>
              <a:ext uri="{FF2B5EF4-FFF2-40B4-BE49-F238E27FC236}">
                <a16:creationId xmlns:a16="http://schemas.microsoft.com/office/drawing/2014/main" id="{6CF33CB6-0DAF-EF78-7BAB-5388356A0729}"/>
              </a:ext>
            </a:extLst>
          </p:cNvPr>
          <p:cNvSpPr>
            <a:spLocks noGrp="1"/>
          </p:cNvSpPr>
          <p:nvPr>
            <p:ph type="sldNum" sz="quarter" idx="4"/>
          </p:nvPr>
        </p:nvSpPr>
        <p:spPr/>
        <p:txBody>
          <a:bodyPr/>
          <a:lstStyle/>
          <a:p>
            <a:fld id="{3200D908-C2D6-084A-9C6A-44EB3DC58219}" type="slidenum">
              <a:rPr lang="ja-JP" altLang="en-US">
                <a:sym typeface="Arial"/>
              </a:rPr>
              <a:pPr/>
              <a:t>9</a:t>
            </a:fld>
            <a:endParaRPr lang="ja-JP" altLang="en-US">
              <a:sym typeface="Arial"/>
            </a:endParaRPr>
          </a:p>
        </p:txBody>
      </p:sp>
      <p:sp>
        <p:nvSpPr>
          <p:cNvPr id="21" name="タイトル 20">
            <a:extLst>
              <a:ext uri="{FF2B5EF4-FFF2-40B4-BE49-F238E27FC236}">
                <a16:creationId xmlns:a16="http://schemas.microsoft.com/office/drawing/2014/main" id="{25CDB2DC-4B4E-BDA5-7ADD-B50760FF7390}"/>
              </a:ext>
            </a:extLst>
          </p:cNvPr>
          <p:cNvSpPr>
            <a:spLocks noGrp="1"/>
          </p:cNvSpPr>
          <p:nvPr>
            <p:ph type="title"/>
          </p:nvPr>
        </p:nvSpPr>
        <p:spPr/>
        <p:txBody>
          <a:bodyPr/>
          <a:lstStyle/>
          <a:p>
            <a:r>
              <a:rPr lang="ja-JP" altLang="en-US" dirty="0"/>
              <a:t>プリセットセグメント３</a:t>
            </a:r>
            <a:endParaRPr lang="ja-JP" altLang="en-US" spc="100" dirty="0">
              <a:solidFill>
                <a:schemeClr val="tx1">
                  <a:lumMod val="75000"/>
                  <a:lumOff val="25000"/>
                </a:schemeClr>
              </a:solidFill>
            </a:endParaRPr>
          </a:p>
        </p:txBody>
      </p:sp>
      <p:sp>
        <p:nvSpPr>
          <p:cNvPr id="14" name="Google Shape;510;p32">
            <a:extLst>
              <a:ext uri="{FF2B5EF4-FFF2-40B4-BE49-F238E27FC236}">
                <a16:creationId xmlns:a16="http://schemas.microsoft.com/office/drawing/2014/main" id="{9C9F8EF3-532B-0B9F-A420-E75B16D84F73}"/>
              </a:ext>
            </a:extLst>
          </p:cNvPr>
          <p:cNvSpPr txBox="1"/>
          <p:nvPr/>
        </p:nvSpPr>
        <p:spPr>
          <a:xfrm>
            <a:off x="7356739" y="6434799"/>
            <a:ext cx="4119499" cy="400051"/>
          </a:xfrm>
          <a:prstGeom prst="rect">
            <a:avLst/>
          </a:prstGeom>
          <a:noFill/>
          <a:ln>
            <a:noFill/>
          </a:ln>
        </p:spPr>
        <p:txBody>
          <a:bodyPr spcFirstLastPara="1" wrap="square" lIns="121891" tIns="121891" rIns="121891" bIns="121891" anchor="t" anchorCtr="0">
            <a:spAutoFit/>
          </a:bodyPr>
          <a:lstStyle/>
          <a:p>
            <a:r>
              <a:rPr lang="en-US" altLang="ja-JP" sz="1000" dirty="0">
                <a:solidFill>
                  <a:schemeClr val="dk1"/>
                </a:solidFill>
                <a:latin typeface="游ゴシック" panose="020B0400000000000000" pitchFamily="50" charset="-128"/>
                <a:ea typeface="游ゴシック" panose="020B0400000000000000" pitchFamily="50" charset="-128"/>
              </a:rPr>
              <a:t>※</a:t>
            </a:r>
            <a:r>
              <a:rPr lang="ja-JP" altLang="en-US" sz="1000" dirty="0">
                <a:solidFill>
                  <a:schemeClr val="dk1"/>
                </a:solidFill>
                <a:latin typeface="游ゴシック" panose="020B0400000000000000" pitchFamily="50" charset="-128"/>
                <a:ea typeface="游ゴシック" panose="020B0400000000000000" pitchFamily="50" charset="-128"/>
              </a:rPr>
              <a:t>こちらに記載している項目以外にも別途カスタム利用可能です</a:t>
            </a:r>
            <a:endParaRPr lang="en-US" altLang="ja-JP" sz="1000" dirty="0">
              <a:solidFill>
                <a:schemeClr val="dk1"/>
              </a:solidFill>
              <a:latin typeface="游ゴシック" panose="020B0400000000000000" pitchFamily="50" charset="-128"/>
              <a:ea typeface="游ゴシック" panose="020B0400000000000000" pitchFamily="50" charset="-128"/>
            </a:endParaRPr>
          </a:p>
        </p:txBody>
      </p:sp>
      <p:sp>
        <p:nvSpPr>
          <p:cNvPr id="17" name="Google Shape;511;p32">
            <a:extLst>
              <a:ext uri="{FF2B5EF4-FFF2-40B4-BE49-F238E27FC236}">
                <a16:creationId xmlns:a16="http://schemas.microsoft.com/office/drawing/2014/main" id="{3C01D808-2650-67E2-E9BF-75BBD13A237B}"/>
              </a:ext>
            </a:extLst>
          </p:cNvPr>
          <p:cNvSpPr/>
          <p:nvPr/>
        </p:nvSpPr>
        <p:spPr>
          <a:xfrm>
            <a:off x="593911" y="1380941"/>
            <a:ext cx="1356809" cy="615305"/>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dirty="0">
                <a:solidFill>
                  <a:schemeClr val="bg1"/>
                </a:solidFill>
                <a:latin typeface="游ゴシック"/>
                <a:ea typeface="游ゴシック"/>
              </a:rPr>
              <a:t>旅行</a:t>
            </a:r>
            <a:r>
              <a:rPr lang="en-US" altLang="ja-JP" sz="1300" b="1" dirty="0">
                <a:solidFill>
                  <a:schemeClr val="bg1"/>
                </a:solidFill>
                <a:latin typeface="游ゴシック"/>
                <a:ea typeface="游ゴシック"/>
              </a:rPr>
              <a:t>/</a:t>
            </a:r>
            <a:r>
              <a:rPr lang="ja-JP" altLang="en-US" sz="1300" b="1" dirty="0">
                <a:solidFill>
                  <a:schemeClr val="bg1"/>
                </a:solidFill>
                <a:latin typeface="游ゴシック"/>
                <a:ea typeface="游ゴシック"/>
              </a:rPr>
              <a:t>レジャー</a:t>
            </a:r>
          </a:p>
        </p:txBody>
      </p:sp>
      <p:sp>
        <p:nvSpPr>
          <p:cNvPr id="18" name="Google Shape;273;p24">
            <a:extLst>
              <a:ext uri="{FF2B5EF4-FFF2-40B4-BE49-F238E27FC236}">
                <a16:creationId xmlns:a16="http://schemas.microsoft.com/office/drawing/2014/main" id="{E9A0F4D6-FD2B-7375-62AF-2CC2BEE64A0C}"/>
              </a:ext>
            </a:extLst>
          </p:cNvPr>
          <p:cNvSpPr/>
          <p:nvPr/>
        </p:nvSpPr>
        <p:spPr>
          <a:xfrm>
            <a:off x="2039814" y="1379489"/>
            <a:ext cx="9225775" cy="615305"/>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dirty="0">
                <a:latin typeface="+mn-ea"/>
                <a:ea typeface="+mn-ea"/>
              </a:rPr>
              <a:t>国内旅行関心層／海外旅行関心層</a:t>
            </a:r>
            <a:r>
              <a:rPr lang="en-US" altLang="ja-JP" sz="1200" dirty="0">
                <a:latin typeface="+mn-ea"/>
                <a:ea typeface="+mn-ea"/>
              </a:rPr>
              <a:t>(</a:t>
            </a:r>
            <a:r>
              <a:rPr lang="ja-JP" altLang="en-US" sz="1200" dirty="0">
                <a:latin typeface="+mn-ea"/>
                <a:ea typeface="+mn-ea"/>
              </a:rPr>
              <a:t>アジア</a:t>
            </a:r>
            <a:r>
              <a:rPr lang="en-US" altLang="ja-JP" sz="1200" dirty="0">
                <a:latin typeface="+mn-ea"/>
                <a:ea typeface="+mn-ea"/>
              </a:rPr>
              <a:t>)</a:t>
            </a:r>
            <a:r>
              <a:rPr lang="ja-JP" altLang="en-US" sz="1200" dirty="0">
                <a:latin typeface="+mn-ea"/>
                <a:ea typeface="+mn-ea"/>
              </a:rPr>
              <a:t> ／同 </a:t>
            </a:r>
            <a:r>
              <a:rPr lang="en-US" altLang="ja-JP" sz="1200" dirty="0">
                <a:latin typeface="+mn-ea"/>
                <a:ea typeface="+mn-ea"/>
              </a:rPr>
              <a:t>(</a:t>
            </a:r>
            <a:r>
              <a:rPr lang="ja-JP" altLang="en-US" sz="1200" dirty="0">
                <a:latin typeface="+mn-ea"/>
                <a:ea typeface="+mn-ea"/>
              </a:rPr>
              <a:t>ヨーロッパ</a:t>
            </a:r>
            <a:r>
              <a:rPr lang="en-US" altLang="ja-JP" sz="1200" dirty="0">
                <a:latin typeface="+mn-ea"/>
                <a:ea typeface="+mn-ea"/>
              </a:rPr>
              <a:t>)</a:t>
            </a:r>
            <a:r>
              <a:rPr lang="ja-JP" altLang="en-US" sz="1200" dirty="0">
                <a:latin typeface="+mn-ea"/>
                <a:ea typeface="+mn-ea"/>
              </a:rPr>
              <a:t>／鉄道関心層​／癒し旅行関心層／ウォーキング・ハイキング・登山関心層／アート</a:t>
            </a:r>
            <a:r>
              <a:rPr lang="en-US" altLang="ja-JP" sz="1200" dirty="0">
                <a:latin typeface="+mn-ea"/>
                <a:ea typeface="+mn-ea"/>
              </a:rPr>
              <a:t>×</a:t>
            </a:r>
            <a:r>
              <a:rPr lang="ja-JP" altLang="en-US" sz="1200" dirty="0">
                <a:latin typeface="+mn-ea"/>
                <a:ea typeface="+mn-ea"/>
              </a:rPr>
              <a:t>旅行関心層／クルーズ・リゾート関心層／ドライブ・ファミリーカー・ツーリング関心層／ひとり女子旅層</a:t>
            </a:r>
            <a:endParaRPr lang="ja-JP" altLang="en-US" sz="2489" dirty="0">
              <a:latin typeface="+mn-ea"/>
              <a:ea typeface="+mn-ea"/>
            </a:endParaRPr>
          </a:p>
        </p:txBody>
      </p:sp>
      <p:sp>
        <p:nvSpPr>
          <p:cNvPr id="29" name="Google Shape;511;p32">
            <a:extLst>
              <a:ext uri="{FF2B5EF4-FFF2-40B4-BE49-F238E27FC236}">
                <a16:creationId xmlns:a16="http://schemas.microsoft.com/office/drawing/2014/main" id="{B98B613D-B36B-0F23-4B78-99741CDAE635}"/>
              </a:ext>
            </a:extLst>
          </p:cNvPr>
          <p:cNvSpPr/>
          <p:nvPr/>
        </p:nvSpPr>
        <p:spPr>
          <a:xfrm>
            <a:off x="593911" y="2089436"/>
            <a:ext cx="1356809" cy="615305"/>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a:solidFill>
                  <a:schemeClr val="bg1"/>
                </a:solidFill>
                <a:latin typeface="游ゴシック"/>
                <a:ea typeface="游ゴシック"/>
              </a:rPr>
              <a:t>不動産</a:t>
            </a:r>
            <a:r>
              <a:rPr lang="en-US" altLang="ja-JP" sz="1300" b="1">
                <a:solidFill>
                  <a:schemeClr val="bg1"/>
                </a:solidFill>
                <a:latin typeface="游ゴシック"/>
                <a:ea typeface="游ゴシック"/>
              </a:rPr>
              <a:t>/</a:t>
            </a:r>
            <a:r>
              <a:rPr lang="ja-JP" altLang="en-US" sz="1300" b="1">
                <a:solidFill>
                  <a:schemeClr val="bg1"/>
                </a:solidFill>
                <a:latin typeface="游ゴシック"/>
                <a:ea typeface="游ゴシック"/>
              </a:rPr>
              <a:t>金融</a:t>
            </a:r>
          </a:p>
        </p:txBody>
      </p:sp>
      <p:sp>
        <p:nvSpPr>
          <p:cNvPr id="30" name="Google Shape;273;p24">
            <a:extLst>
              <a:ext uri="{FF2B5EF4-FFF2-40B4-BE49-F238E27FC236}">
                <a16:creationId xmlns:a16="http://schemas.microsoft.com/office/drawing/2014/main" id="{970C033B-8A3D-7277-494D-1C4EC272A48F}"/>
              </a:ext>
            </a:extLst>
          </p:cNvPr>
          <p:cNvSpPr/>
          <p:nvPr/>
        </p:nvSpPr>
        <p:spPr>
          <a:xfrm>
            <a:off x="2039814" y="2088226"/>
            <a:ext cx="9225775" cy="615305"/>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dirty="0">
                <a:solidFill>
                  <a:schemeClr val="tx1">
                    <a:lumMod val="95000"/>
                    <a:lumOff val="5000"/>
                  </a:schemeClr>
                </a:solidFill>
                <a:latin typeface="+mn-ea"/>
                <a:ea typeface="+mn-ea"/>
              </a:rPr>
              <a:t>住宅購入関心層／医療福祉関心層／株・投資関心層／土地活用関心層／終活関心層／セカンドライフ層／相続関心層／</a:t>
            </a:r>
            <a:r>
              <a:rPr lang="ja-JP" altLang="en-US" sz="1200" dirty="0">
                <a:solidFill>
                  <a:srgbClr val="4A4A4A"/>
                </a:solidFill>
                <a:latin typeface="+mn-ea"/>
              </a:rPr>
              <a:t>サステナビリティ関心層</a:t>
            </a:r>
            <a:endParaRPr lang="en-US" altLang="ja-JP" sz="1200" dirty="0">
              <a:solidFill>
                <a:srgbClr val="4A4A4A"/>
              </a:solidFill>
              <a:latin typeface="+mn-ea"/>
              <a:ea typeface="+mn-ea"/>
            </a:endParaRPr>
          </a:p>
        </p:txBody>
      </p:sp>
      <p:sp>
        <p:nvSpPr>
          <p:cNvPr id="97" name="Google Shape;511;p32">
            <a:extLst>
              <a:ext uri="{FF2B5EF4-FFF2-40B4-BE49-F238E27FC236}">
                <a16:creationId xmlns:a16="http://schemas.microsoft.com/office/drawing/2014/main" id="{FFD20F2B-A831-CA2B-1A04-28FD72568948}"/>
              </a:ext>
            </a:extLst>
          </p:cNvPr>
          <p:cNvSpPr/>
          <p:nvPr/>
        </p:nvSpPr>
        <p:spPr>
          <a:xfrm>
            <a:off x="593911" y="2797931"/>
            <a:ext cx="1356809" cy="615305"/>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a:solidFill>
                  <a:schemeClr val="bg1"/>
                </a:solidFill>
                <a:latin typeface="游ゴシック"/>
                <a:ea typeface="游ゴシック"/>
              </a:rPr>
              <a:t>食品</a:t>
            </a:r>
            <a:r>
              <a:rPr lang="en-US" altLang="ja-JP" sz="1300" b="1">
                <a:solidFill>
                  <a:schemeClr val="bg1"/>
                </a:solidFill>
                <a:latin typeface="游ゴシック"/>
                <a:ea typeface="游ゴシック"/>
              </a:rPr>
              <a:t>/</a:t>
            </a:r>
            <a:r>
              <a:rPr lang="ja-JP" altLang="en-US" sz="1300" b="1">
                <a:solidFill>
                  <a:schemeClr val="bg1"/>
                </a:solidFill>
                <a:latin typeface="游ゴシック"/>
                <a:ea typeface="游ゴシック"/>
              </a:rPr>
              <a:t>飲料</a:t>
            </a:r>
          </a:p>
        </p:txBody>
      </p:sp>
      <p:sp>
        <p:nvSpPr>
          <p:cNvPr id="106" name="Google Shape;273;p24">
            <a:extLst>
              <a:ext uri="{FF2B5EF4-FFF2-40B4-BE49-F238E27FC236}">
                <a16:creationId xmlns:a16="http://schemas.microsoft.com/office/drawing/2014/main" id="{13F47A64-42CE-A93B-392A-B71C775F69C1}"/>
              </a:ext>
            </a:extLst>
          </p:cNvPr>
          <p:cNvSpPr/>
          <p:nvPr/>
        </p:nvSpPr>
        <p:spPr>
          <a:xfrm>
            <a:off x="2039814" y="2796963"/>
            <a:ext cx="9225775" cy="615305"/>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a:latin typeface="+mn-ea"/>
                <a:ea typeface="+mn-ea"/>
              </a:rPr>
              <a:t>健康維持関心層／ダイエット関心層／アクティビティ・スポーツ関心層／料理好き／お酒好き／自分へのご褒美・プチ贅沢好き</a:t>
            </a:r>
          </a:p>
        </p:txBody>
      </p:sp>
      <p:sp>
        <p:nvSpPr>
          <p:cNvPr id="107" name="Google Shape;511;p32">
            <a:extLst>
              <a:ext uri="{FF2B5EF4-FFF2-40B4-BE49-F238E27FC236}">
                <a16:creationId xmlns:a16="http://schemas.microsoft.com/office/drawing/2014/main" id="{BC7DEE45-E4C2-2948-3A7B-C6D8252FFABF}"/>
              </a:ext>
            </a:extLst>
          </p:cNvPr>
          <p:cNvSpPr/>
          <p:nvPr/>
        </p:nvSpPr>
        <p:spPr>
          <a:xfrm>
            <a:off x="593911" y="3506426"/>
            <a:ext cx="1356809" cy="615305"/>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a:solidFill>
                  <a:schemeClr val="bg1"/>
                </a:solidFill>
                <a:latin typeface="游ゴシック"/>
                <a:ea typeface="游ゴシック"/>
              </a:rPr>
              <a:t>出版</a:t>
            </a:r>
            <a:r>
              <a:rPr lang="en-US" altLang="ja-JP" sz="1300" b="1">
                <a:solidFill>
                  <a:schemeClr val="bg1"/>
                </a:solidFill>
                <a:latin typeface="游ゴシック"/>
                <a:ea typeface="游ゴシック"/>
              </a:rPr>
              <a:t>/</a:t>
            </a:r>
            <a:r>
              <a:rPr lang="ja-JP" altLang="en-US" sz="1300" b="1">
                <a:solidFill>
                  <a:schemeClr val="bg1"/>
                </a:solidFill>
                <a:latin typeface="游ゴシック"/>
                <a:ea typeface="游ゴシック"/>
              </a:rPr>
              <a:t>エンタメ</a:t>
            </a:r>
          </a:p>
        </p:txBody>
      </p:sp>
      <p:sp>
        <p:nvSpPr>
          <p:cNvPr id="108" name="Google Shape;273;p24">
            <a:extLst>
              <a:ext uri="{FF2B5EF4-FFF2-40B4-BE49-F238E27FC236}">
                <a16:creationId xmlns:a16="http://schemas.microsoft.com/office/drawing/2014/main" id="{598E08E2-D69B-F0AE-02A4-369D4CC3FD23}"/>
              </a:ext>
            </a:extLst>
          </p:cNvPr>
          <p:cNvSpPr/>
          <p:nvPr/>
        </p:nvSpPr>
        <p:spPr>
          <a:xfrm>
            <a:off x="2039814" y="3505700"/>
            <a:ext cx="9225775" cy="615305"/>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a:latin typeface="+mn-ea"/>
                <a:ea typeface="+mn-ea"/>
              </a:rPr>
              <a:t>読書好き／ビジネス書関心層／受験・参考書関心層／絵本・児童書関心層／小説・ミステリー関心層／コミック関心層／歴史書関心層／</a:t>
            </a:r>
            <a:r>
              <a:rPr lang="en-US" altLang="ja-JP" sz="1200">
                <a:latin typeface="+mn-ea"/>
                <a:ea typeface="+mn-ea"/>
              </a:rPr>
              <a:t>SF</a:t>
            </a:r>
            <a:r>
              <a:rPr lang="ja-JP" altLang="en-US" sz="1200">
                <a:latin typeface="+mn-ea"/>
                <a:ea typeface="+mn-ea"/>
              </a:rPr>
              <a:t>関心層</a:t>
            </a:r>
            <a:endParaRPr lang="ja-JP" altLang="en-US" sz="2489">
              <a:latin typeface="+mn-ea"/>
              <a:ea typeface="+mn-ea"/>
            </a:endParaRPr>
          </a:p>
        </p:txBody>
      </p:sp>
      <p:sp>
        <p:nvSpPr>
          <p:cNvPr id="109" name="Google Shape;511;p32">
            <a:extLst>
              <a:ext uri="{FF2B5EF4-FFF2-40B4-BE49-F238E27FC236}">
                <a16:creationId xmlns:a16="http://schemas.microsoft.com/office/drawing/2014/main" id="{94846C64-E385-BCC0-58F2-05A781459099}"/>
              </a:ext>
            </a:extLst>
          </p:cNvPr>
          <p:cNvSpPr/>
          <p:nvPr/>
        </p:nvSpPr>
        <p:spPr>
          <a:xfrm>
            <a:off x="593911" y="4214921"/>
            <a:ext cx="1356809" cy="615305"/>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a:solidFill>
                  <a:schemeClr val="bg1"/>
                </a:solidFill>
                <a:latin typeface="游ゴシック"/>
                <a:ea typeface="游ゴシック"/>
              </a:rPr>
              <a:t>学校</a:t>
            </a:r>
            <a:r>
              <a:rPr lang="en-US" altLang="ja-JP" sz="1300" b="1">
                <a:solidFill>
                  <a:schemeClr val="bg1"/>
                </a:solidFill>
                <a:latin typeface="游ゴシック"/>
                <a:ea typeface="游ゴシック"/>
              </a:rPr>
              <a:t>/</a:t>
            </a:r>
            <a:r>
              <a:rPr lang="ja-JP" altLang="en-US" sz="1300" b="1">
                <a:solidFill>
                  <a:schemeClr val="bg1"/>
                </a:solidFill>
                <a:latin typeface="游ゴシック"/>
                <a:ea typeface="游ゴシック"/>
              </a:rPr>
              <a:t>教育</a:t>
            </a:r>
          </a:p>
        </p:txBody>
      </p:sp>
      <p:sp>
        <p:nvSpPr>
          <p:cNvPr id="110" name="Google Shape;273;p24">
            <a:extLst>
              <a:ext uri="{FF2B5EF4-FFF2-40B4-BE49-F238E27FC236}">
                <a16:creationId xmlns:a16="http://schemas.microsoft.com/office/drawing/2014/main" id="{DFB06273-B011-18E4-0B6C-5857E8E9C780}"/>
              </a:ext>
            </a:extLst>
          </p:cNvPr>
          <p:cNvSpPr/>
          <p:nvPr/>
        </p:nvSpPr>
        <p:spPr>
          <a:xfrm>
            <a:off x="2039814" y="4214437"/>
            <a:ext cx="9225775" cy="615305"/>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a:latin typeface="+mn-ea"/>
                <a:ea typeface="+mn-ea"/>
              </a:rPr>
              <a:t>大学受験関心層／医学部受験関心層／高校受験関心層／中学受験関心層／通信講座関心層／子ども（幼児・小学生）の教育関心層／生涯学習・リスキリング関心層／国際系・英語教育・留学関心層</a:t>
            </a:r>
            <a:endParaRPr lang="ja-JP" altLang="en-US" sz="2489">
              <a:latin typeface="+mn-ea"/>
              <a:ea typeface="+mn-ea"/>
            </a:endParaRPr>
          </a:p>
        </p:txBody>
      </p:sp>
      <p:sp>
        <p:nvSpPr>
          <p:cNvPr id="2" name="Google Shape;511;p32">
            <a:extLst>
              <a:ext uri="{FF2B5EF4-FFF2-40B4-BE49-F238E27FC236}">
                <a16:creationId xmlns:a16="http://schemas.microsoft.com/office/drawing/2014/main" id="{E9B196DE-12F8-5D1D-DC2F-9ED4E04386F1}"/>
              </a:ext>
            </a:extLst>
          </p:cNvPr>
          <p:cNvSpPr/>
          <p:nvPr/>
        </p:nvSpPr>
        <p:spPr>
          <a:xfrm>
            <a:off x="593912" y="4923416"/>
            <a:ext cx="1356809" cy="615305"/>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dirty="0">
                <a:solidFill>
                  <a:schemeClr val="bg1"/>
                </a:solidFill>
                <a:latin typeface="游ゴシック"/>
                <a:ea typeface="游ゴシック"/>
              </a:rPr>
              <a:t>ファッション</a:t>
            </a:r>
          </a:p>
        </p:txBody>
      </p:sp>
      <p:sp>
        <p:nvSpPr>
          <p:cNvPr id="3" name="Google Shape;273;p24">
            <a:extLst>
              <a:ext uri="{FF2B5EF4-FFF2-40B4-BE49-F238E27FC236}">
                <a16:creationId xmlns:a16="http://schemas.microsoft.com/office/drawing/2014/main" id="{CD72CC2B-FE14-355D-28B7-38D1C0FB4193}"/>
              </a:ext>
            </a:extLst>
          </p:cNvPr>
          <p:cNvSpPr/>
          <p:nvPr/>
        </p:nvSpPr>
        <p:spPr>
          <a:xfrm>
            <a:off x="2039814" y="4923174"/>
            <a:ext cx="9225775" cy="615305"/>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dirty="0">
                <a:latin typeface="+mn-ea"/>
                <a:ea typeface="+mn-ea"/>
              </a:rPr>
              <a:t>ハイブランド関心層／高級腕時計関心層／高級車関心層​</a:t>
            </a:r>
            <a:endParaRPr lang="ja-JP" altLang="en-US" sz="2489" dirty="0">
              <a:latin typeface="+mn-ea"/>
              <a:ea typeface="+mn-ea"/>
            </a:endParaRPr>
          </a:p>
        </p:txBody>
      </p:sp>
      <p:sp>
        <p:nvSpPr>
          <p:cNvPr id="6" name="Google Shape;516;p32">
            <a:extLst>
              <a:ext uri="{FF2B5EF4-FFF2-40B4-BE49-F238E27FC236}">
                <a16:creationId xmlns:a16="http://schemas.microsoft.com/office/drawing/2014/main" id="{FB4C1A61-625F-6356-C34B-D4D5DD10DDF0}"/>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業種別​　</a:t>
            </a:r>
            <a:r>
              <a:rPr lang="ja-JP" altLang="en-US" sz="1200" b="1" dirty="0">
                <a:solidFill>
                  <a:srgbClr val="EB0083"/>
                </a:solidFill>
              </a:rPr>
              <a:t>各業種別セグメント</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7" name="直線コネクタ 6">
            <a:extLst>
              <a:ext uri="{FF2B5EF4-FFF2-40B4-BE49-F238E27FC236}">
                <a16:creationId xmlns:a16="http://schemas.microsoft.com/office/drawing/2014/main" id="{1389D284-0D71-4DA4-007D-66D2FC4490A5}"/>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 name="Google Shape;511;p32">
            <a:extLst>
              <a:ext uri="{FF2B5EF4-FFF2-40B4-BE49-F238E27FC236}">
                <a16:creationId xmlns:a16="http://schemas.microsoft.com/office/drawing/2014/main" id="{BFC4B687-652A-23BF-36E7-0146736F449F}"/>
              </a:ext>
            </a:extLst>
          </p:cNvPr>
          <p:cNvSpPr/>
          <p:nvPr/>
        </p:nvSpPr>
        <p:spPr>
          <a:xfrm>
            <a:off x="593912" y="5631911"/>
            <a:ext cx="1356809" cy="615305"/>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dirty="0">
                <a:solidFill>
                  <a:schemeClr val="bg1"/>
                </a:solidFill>
                <a:latin typeface="游ゴシック"/>
                <a:ea typeface="游ゴシック"/>
              </a:rPr>
              <a:t>情報通信</a:t>
            </a:r>
          </a:p>
        </p:txBody>
      </p:sp>
      <p:sp>
        <p:nvSpPr>
          <p:cNvPr id="5" name="Google Shape;273;p24">
            <a:extLst>
              <a:ext uri="{FF2B5EF4-FFF2-40B4-BE49-F238E27FC236}">
                <a16:creationId xmlns:a16="http://schemas.microsoft.com/office/drawing/2014/main" id="{14E23BE5-A30B-4617-25DE-AE98C4F13AFF}"/>
              </a:ext>
            </a:extLst>
          </p:cNvPr>
          <p:cNvSpPr/>
          <p:nvPr/>
        </p:nvSpPr>
        <p:spPr>
          <a:xfrm>
            <a:off x="2039814" y="5631911"/>
            <a:ext cx="9225775" cy="615305"/>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dirty="0">
                <a:latin typeface="+mn-ea"/>
                <a:ea typeface="+mn-ea"/>
              </a:rPr>
              <a:t>​</a:t>
            </a:r>
            <a:r>
              <a:rPr lang="ja-JP" altLang="en-US" sz="1200" dirty="0">
                <a:solidFill>
                  <a:srgbClr val="4A4A4A"/>
                </a:solidFill>
                <a:latin typeface="+mn-ea"/>
              </a:rPr>
              <a:t>エンタープライズ企業意思決定層／情シス担当・意思決定層／中小企業意思決定層／中途採用求職者・転職者／就職を控えた理系大学生・大学院生／購買担当者・意思決定層／ビジネス誌購読関心層／高齢の親を持つ世帯層</a:t>
            </a:r>
            <a:endParaRPr lang="ja-JP" altLang="en-US" sz="2489" dirty="0">
              <a:solidFill>
                <a:srgbClr val="4A4A4A"/>
              </a:solidFill>
              <a:latin typeface="+mn-ea"/>
              <a:ea typeface="+mn-ea"/>
            </a:endParaRPr>
          </a:p>
        </p:txBody>
      </p:sp>
    </p:spTree>
    <p:extLst>
      <p:ext uri="{BB962C8B-B14F-4D97-AF65-F5344CB8AC3E}">
        <p14:creationId xmlns:p14="http://schemas.microsoft.com/office/powerpoint/2010/main" val="3927510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2" name="スライド番号プレースホルダー 3">
            <a:extLst>
              <a:ext uri="{FF2B5EF4-FFF2-40B4-BE49-F238E27FC236}">
                <a16:creationId xmlns:a16="http://schemas.microsoft.com/office/drawing/2014/main" id="{8ACAB59C-F72D-71DA-5257-55D932C59352}"/>
              </a:ext>
            </a:extLst>
          </p:cNvPr>
          <p:cNvSpPr>
            <a:spLocks noGrp="1"/>
          </p:cNvSpPr>
          <p:nvPr>
            <p:ph type="sldNum" sz="quarter" idx="4"/>
          </p:nvPr>
        </p:nvSpPr>
        <p:spPr/>
        <p:txBody>
          <a:bodyPr/>
          <a:lstStyle/>
          <a:p>
            <a:fld id="{3200D908-C2D6-084A-9C6A-44EB3DC58219}" type="slidenum">
              <a:rPr lang="ja-JP" altLang="en-US">
                <a:sym typeface="Arial"/>
              </a:rPr>
              <a:pPr/>
              <a:t>10</a:t>
            </a:fld>
            <a:endParaRPr lang="ja-JP" altLang="en-US">
              <a:sym typeface="Arial"/>
            </a:endParaRPr>
          </a:p>
        </p:txBody>
      </p:sp>
      <p:sp>
        <p:nvSpPr>
          <p:cNvPr id="18" name="Google Shape;273;p24">
            <a:extLst>
              <a:ext uri="{FF2B5EF4-FFF2-40B4-BE49-F238E27FC236}">
                <a16:creationId xmlns:a16="http://schemas.microsoft.com/office/drawing/2014/main" id="{ECB02310-A590-4E64-CF90-FA3DE9E088B7}"/>
              </a:ext>
            </a:extLst>
          </p:cNvPr>
          <p:cNvSpPr/>
          <p:nvPr/>
        </p:nvSpPr>
        <p:spPr>
          <a:xfrm>
            <a:off x="2042159" y="1394428"/>
            <a:ext cx="9242846" cy="711853"/>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dirty="0">
                <a:ea typeface="游ゴシック"/>
              </a:rPr>
              <a:t>キャリア／テクノロジー</a:t>
            </a:r>
            <a:r>
              <a:rPr lang="en-US" sz="1200" dirty="0">
                <a:ea typeface="游ゴシック"/>
              </a:rPr>
              <a:t>・</a:t>
            </a:r>
            <a:r>
              <a:rPr lang="ja-JP" altLang="en-US" sz="1200" dirty="0">
                <a:ea typeface="游ゴシック"/>
              </a:rPr>
              <a:t>デジタル／ビジネス</a:t>
            </a:r>
            <a:r>
              <a:rPr lang="en-US" sz="1200" dirty="0">
                <a:ea typeface="游ゴシック"/>
              </a:rPr>
              <a:t>・</a:t>
            </a:r>
            <a:r>
              <a:rPr lang="ja-JP" altLang="en-US" sz="1200" dirty="0">
                <a:ea typeface="游ゴシック"/>
              </a:rPr>
              <a:t>経済／マネー</a:t>
            </a:r>
            <a:r>
              <a:rPr lang="en-US" sz="1200" dirty="0">
                <a:ea typeface="游ゴシック"/>
              </a:rPr>
              <a:t>・</a:t>
            </a:r>
            <a:r>
              <a:rPr lang="en-US" sz="1200" dirty="0" err="1">
                <a:ea typeface="游ゴシック"/>
              </a:rPr>
              <a:t>市場</a:t>
            </a:r>
            <a:endParaRPr lang="en-US" sz="2489" dirty="0"/>
          </a:p>
        </p:txBody>
      </p:sp>
      <p:sp>
        <p:nvSpPr>
          <p:cNvPr id="23" name="Google Shape;273;p24">
            <a:extLst>
              <a:ext uri="{FF2B5EF4-FFF2-40B4-BE49-F238E27FC236}">
                <a16:creationId xmlns:a16="http://schemas.microsoft.com/office/drawing/2014/main" id="{A428EA1D-6ED9-A789-5B12-5741463FF8FD}"/>
              </a:ext>
            </a:extLst>
          </p:cNvPr>
          <p:cNvSpPr/>
          <p:nvPr/>
        </p:nvSpPr>
        <p:spPr>
          <a:xfrm>
            <a:off x="2042159" y="2253410"/>
            <a:ext cx="9242846" cy="711853"/>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dirty="0">
                <a:ea typeface="游ゴシック"/>
              </a:rPr>
              <a:t>ファッション／ホーム</a:t>
            </a:r>
            <a:r>
              <a:rPr lang="en-US" sz="1200" dirty="0">
                <a:ea typeface="游ゴシック"/>
              </a:rPr>
              <a:t>＆</a:t>
            </a:r>
            <a:r>
              <a:rPr lang="ja-JP" altLang="en-US" sz="1200" dirty="0">
                <a:ea typeface="游ゴシック"/>
              </a:rPr>
              <a:t>ガーデン／家族</a:t>
            </a:r>
            <a:r>
              <a:rPr lang="en-US" sz="1200" dirty="0">
                <a:ea typeface="游ゴシック"/>
              </a:rPr>
              <a:t>・</a:t>
            </a:r>
            <a:r>
              <a:rPr lang="ja-JP" altLang="en-US" sz="1200" dirty="0">
                <a:ea typeface="游ゴシック"/>
              </a:rPr>
              <a:t>人間関係／教育／健康的な生活／自動車／</a:t>
            </a:r>
            <a:r>
              <a:rPr lang="en-US" sz="1200" dirty="0" err="1">
                <a:ea typeface="游ゴシック"/>
              </a:rPr>
              <a:t>食べ物</a:t>
            </a:r>
            <a:r>
              <a:rPr lang="en-US" sz="1200" dirty="0">
                <a:ea typeface="游ゴシック"/>
              </a:rPr>
              <a:t>・</a:t>
            </a:r>
            <a:r>
              <a:rPr lang="ja-JP" altLang="en-US" sz="1200" dirty="0">
                <a:ea typeface="游ゴシック"/>
              </a:rPr>
              <a:t>飲み物／不動産／</a:t>
            </a:r>
            <a:r>
              <a:rPr lang="en-US" sz="1200" dirty="0" err="1">
                <a:ea typeface="游ゴシック"/>
              </a:rPr>
              <a:t>旅行</a:t>
            </a:r>
            <a:endParaRPr lang="en-US" sz="2489" dirty="0"/>
          </a:p>
        </p:txBody>
      </p:sp>
      <p:sp>
        <p:nvSpPr>
          <p:cNvPr id="27" name="Google Shape;273;p24">
            <a:extLst>
              <a:ext uri="{FF2B5EF4-FFF2-40B4-BE49-F238E27FC236}">
                <a16:creationId xmlns:a16="http://schemas.microsoft.com/office/drawing/2014/main" id="{FBF90170-2C15-4E7C-8EB2-AB1860C100EB}"/>
              </a:ext>
            </a:extLst>
          </p:cNvPr>
          <p:cNvSpPr/>
          <p:nvPr/>
        </p:nvSpPr>
        <p:spPr>
          <a:xfrm>
            <a:off x="2043038" y="3116593"/>
            <a:ext cx="9241834" cy="699115"/>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en-US" sz="1200" dirty="0" err="1">
                <a:ea typeface="游ゴシック"/>
              </a:rPr>
              <a:t>スポーツ</a:t>
            </a:r>
            <a:r>
              <a:rPr lang="en-US" sz="1200" dirty="0">
                <a:ea typeface="游ゴシック"/>
              </a:rPr>
              <a:t>／</a:t>
            </a:r>
            <a:r>
              <a:rPr lang="ja-JP" altLang="en-US" sz="1200" dirty="0">
                <a:ea typeface="游ゴシック"/>
              </a:rPr>
              <a:t>テレビ／ビデオゲーム／映画／音楽／科学／芸術</a:t>
            </a:r>
            <a:r>
              <a:rPr lang="en-US" sz="1200" dirty="0">
                <a:ea typeface="游ゴシック"/>
              </a:rPr>
              <a:t>・</a:t>
            </a:r>
            <a:r>
              <a:rPr lang="ja-JP" altLang="en-US" sz="1200" dirty="0">
                <a:ea typeface="游ゴシック"/>
              </a:rPr>
              <a:t>アート／書籍</a:t>
            </a:r>
            <a:r>
              <a:rPr lang="en-US" sz="1200" dirty="0">
                <a:ea typeface="游ゴシック"/>
              </a:rPr>
              <a:t>・</a:t>
            </a:r>
            <a:r>
              <a:rPr lang="ja-JP" altLang="en-US" sz="1200" dirty="0">
                <a:ea typeface="游ゴシック"/>
              </a:rPr>
              <a:t>文学／動物</a:t>
            </a:r>
            <a:endParaRPr lang="en-US" sz="2489" dirty="0"/>
          </a:p>
        </p:txBody>
      </p:sp>
      <p:sp>
        <p:nvSpPr>
          <p:cNvPr id="5" name="Google Shape;510;p32">
            <a:extLst>
              <a:ext uri="{FF2B5EF4-FFF2-40B4-BE49-F238E27FC236}">
                <a16:creationId xmlns:a16="http://schemas.microsoft.com/office/drawing/2014/main" id="{CA500551-7E58-1126-4E73-1AD6594CC4EE}"/>
              </a:ext>
            </a:extLst>
          </p:cNvPr>
          <p:cNvSpPr txBox="1"/>
          <p:nvPr/>
        </p:nvSpPr>
        <p:spPr>
          <a:xfrm>
            <a:off x="2563189" y="3758092"/>
            <a:ext cx="8756898" cy="410393"/>
          </a:xfrm>
          <a:prstGeom prst="rect">
            <a:avLst/>
          </a:prstGeom>
          <a:noFill/>
          <a:ln>
            <a:noFill/>
          </a:ln>
        </p:spPr>
        <p:txBody>
          <a:bodyPr spcFirstLastPara="1" wrap="square" lIns="121900" tIns="121900" rIns="121900" bIns="121900" anchor="t" anchorCtr="0">
            <a:spAutoFit/>
          </a:bodyPr>
          <a:lstStyle/>
          <a:p>
            <a:r>
              <a:rPr lang="en-US" altLang="ja-JP" sz="1067" dirty="0">
                <a:solidFill>
                  <a:schemeClr val="dk1"/>
                </a:solidFill>
                <a:latin typeface="游ゴシック" panose="020B0400000000000000" pitchFamily="50" charset="-128"/>
                <a:ea typeface="游ゴシック" panose="020B0400000000000000" pitchFamily="50" charset="-128"/>
              </a:rPr>
              <a:t>※</a:t>
            </a:r>
            <a:r>
              <a:rPr lang="ja-JP" altLang="en-US" sz="1067" dirty="0">
                <a:solidFill>
                  <a:schemeClr val="dk1"/>
                </a:solidFill>
                <a:latin typeface="游ゴシック" panose="020B0400000000000000" pitchFamily="50" charset="-128"/>
                <a:ea typeface="游ゴシック" panose="020B0400000000000000" pitchFamily="50" charset="-128"/>
              </a:rPr>
              <a:t>上記基本カテゴリは国際基準である</a:t>
            </a:r>
            <a:r>
              <a:rPr lang="en-US" altLang="ja-JP" sz="1067" dirty="0">
                <a:solidFill>
                  <a:schemeClr val="dk1"/>
                </a:solidFill>
                <a:latin typeface="游ゴシック" panose="020B0400000000000000" pitchFamily="50" charset="-128"/>
                <a:ea typeface="游ゴシック" panose="020B0400000000000000" pitchFamily="50" charset="-128"/>
              </a:rPr>
              <a:t>IAB</a:t>
            </a:r>
            <a:r>
              <a:rPr lang="ja-JP" altLang="en-US" sz="1067" dirty="0">
                <a:solidFill>
                  <a:schemeClr val="dk1"/>
                </a:solidFill>
                <a:latin typeface="游ゴシック" panose="020B0400000000000000" pitchFamily="50" charset="-128"/>
                <a:ea typeface="游ゴシック" panose="020B0400000000000000" pitchFamily="50" charset="-128"/>
              </a:rPr>
              <a:t>コンテンツカテゴリに沿ってユーザーの閲読コンテンツを分類したうえでセグメント化しています。</a:t>
            </a:r>
            <a:endParaRPr lang="en-US" altLang="ja-JP" sz="1067" dirty="0">
              <a:solidFill>
                <a:schemeClr val="dk1"/>
              </a:solidFill>
              <a:latin typeface="游ゴシック" panose="020B0400000000000000" pitchFamily="50" charset="-128"/>
              <a:ea typeface="游ゴシック" panose="020B0400000000000000" pitchFamily="50" charset="-128"/>
            </a:endParaRPr>
          </a:p>
        </p:txBody>
      </p:sp>
      <p:sp>
        <p:nvSpPr>
          <p:cNvPr id="39" name="Google Shape;511;p32">
            <a:extLst>
              <a:ext uri="{FF2B5EF4-FFF2-40B4-BE49-F238E27FC236}">
                <a16:creationId xmlns:a16="http://schemas.microsoft.com/office/drawing/2014/main" id="{DA907A26-BA45-2443-FF23-FFEF3BFAB971}"/>
              </a:ext>
            </a:extLst>
          </p:cNvPr>
          <p:cNvSpPr/>
          <p:nvPr/>
        </p:nvSpPr>
        <p:spPr>
          <a:xfrm>
            <a:off x="577930" y="1393885"/>
            <a:ext cx="1316457" cy="712400"/>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ビジネス</a:t>
            </a:r>
            <a:endParaRPr lang="en-US" altLang="ja-JP" sz="1300" b="1" dirty="0">
              <a:solidFill>
                <a:schemeClr val="bg1"/>
              </a:solidFill>
              <a:latin typeface="游ゴシック"/>
              <a:ea typeface="游ゴシック"/>
            </a:endParaRPr>
          </a:p>
          <a:p>
            <a:pPr algn="ctr"/>
            <a:r>
              <a:rPr lang="ja-JP" altLang="en-US" sz="1300" b="1" dirty="0">
                <a:solidFill>
                  <a:schemeClr val="bg1"/>
                </a:solidFill>
                <a:latin typeface="游ゴシック"/>
                <a:ea typeface="游ゴシック"/>
              </a:rPr>
              <a:t>社会</a:t>
            </a:r>
          </a:p>
        </p:txBody>
      </p:sp>
      <p:sp>
        <p:nvSpPr>
          <p:cNvPr id="40" name="Google Shape;511;p32">
            <a:extLst>
              <a:ext uri="{FF2B5EF4-FFF2-40B4-BE49-F238E27FC236}">
                <a16:creationId xmlns:a16="http://schemas.microsoft.com/office/drawing/2014/main" id="{06742CB2-0045-97E9-4A98-E0C4FAE69E55}"/>
              </a:ext>
            </a:extLst>
          </p:cNvPr>
          <p:cNvSpPr/>
          <p:nvPr/>
        </p:nvSpPr>
        <p:spPr>
          <a:xfrm>
            <a:off x="577930" y="2252864"/>
            <a:ext cx="1321988" cy="712399"/>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ライフ</a:t>
            </a:r>
            <a:endParaRPr lang="en-US" altLang="ja-JP" sz="1300" b="1" dirty="0">
              <a:solidFill>
                <a:schemeClr val="bg1"/>
              </a:solidFill>
              <a:latin typeface="游ゴシック"/>
              <a:ea typeface="游ゴシック"/>
            </a:endParaRPr>
          </a:p>
          <a:p>
            <a:pPr algn="ctr"/>
            <a:r>
              <a:rPr lang="ja-JP" altLang="en-US" sz="1300" b="1" dirty="0">
                <a:solidFill>
                  <a:schemeClr val="bg1"/>
                </a:solidFill>
                <a:latin typeface="游ゴシック"/>
                <a:ea typeface="游ゴシック"/>
              </a:rPr>
              <a:t>スタイル</a:t>
            </a:r>
          </a:p>
        </p:txBody>
      </p:sp>
      <p:sp>
        <p:nvSpPr>
          <p:cNvPr id="41" name="Google Shape;511;p32">
            <a:extLst>
              <a:ext uri="{FF2B5EF4-FFF2-40B4-BE49-F238E27FC236}">
                <a16:creationId xmlns:a16="http://schemas.microsoft.com/office/drawing/2014/main" id="{12B51986-29AC-920B-F28E-4332E54BD7C5}"/>
              </a:ext>
            </a:extLst>
          </p:cNvPr>
          <p:cNvSpPr/>
          <p:nvPr/>
        </p:nvSpPr>
        <p:spPr>
          <a:xfrm>
            <a:off x="577930" y="3111842"/>
            <a:ext cx="1316456" cy="712398"/>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カルチャー・趣味</a:t>
            </a:r>
          </a:p>
        </p:txBody>
      </p:sp>
      <p:sp>
        <p:nvSpPr>
          <p:cNvPr id="12" name="タイトル 11">
            <a:extLst>
              <a:ext uri="{FF2B5EF4-FFF2-40B4-BE49-F238E27FC236}">
                <a16:creationId xmlns:a16="http://schemas.microsoft.com/office/drawing/2014/main" id="{40353236-3CAD-B2BE-513F-AAF75EED7EA9}"/>
              </a:ext>
            </a:extLst>
          </p:cNvPr>
          <p:cNvSpPr>
            <a:spLocks noGrp="1"/>
          </p:cNvSpPr>
          <p:nvPr>
            <p:ph type="title"/>
          </p:nvPr>
        </p:nvSpPr>
        <p:spPr/>
        <p:txBody>
          <a:bodyPr/>
          <a:lstStyle/>
          <a:p>
            <a:r>
              <a:rPr lang="ja-JP" altLang="en-US" dirty="0"/>
              <a:t>プリセットセグメント４</a:t>
            </a:r>
          </a:p>
        </p:txBody>
      </p:sp>
      <p:sp>
        <p:nvSpPr>
          <p:cNvPr id="6" name="Google Shape;516;p32">
            <a:extLst>
              <a:ext uri="{FF2B5EF4-FFF2-40B4-BE49-F238E27FC236}">
                <a16:creationId xmlns:a16="http://schemas.microsoft.com/office/drawing/2014/main" id="{9CC5B3E9-E7D6-D779-BC23-CB0765D42E8D}"/>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興味関心（オーディエンス ターゲティング）​　</a:t>
            </a:r>
            <a:r>
              <a:rPr lang="ja-JP" altLang="en-US" sz="1200" b="1" dirty="0">
                <a:solidFill>
                  <a:schemeClr val="accent1"/>
                </a:solidFill>
              </a:rPr>
              <a:t>ユーザーの行動から興味関心を推定</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7" name="直線コネクタ 6">
            <a:extLst>
              <a:ext uri="{FF2B5EF4-FFF2-40B4-BE49-F238E27FC236}">
                <a16:creationId xmlns:a16="http://schemas.microsoft.com/office/drawing/2014/main" id="{89B5A732-9B89-F1C9-06CA-9C3C404586EF}"/>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5" name="Google Shape;516;p32">
            <a:extLst>
              <a:ext uri="{FF2B5EF4-FFF2-40B4-BE49-F238E27FC236}">
                <a16:creationId xmlns:a16="http://schemas.microsoft.com/office/drawing/2014/main" id="{EDBD1E1F-CC17-67AC-D675-D7AEF27D047B}"/>
              </a:ext>
            </a:extLst>
          </p:cNvPr>
          <p:cNvSpPr txBox="1"/>
          <p:nvPr/>
        </p:nvSpPr>
        <p:spPr>
          <a:xfrm>
            <a:off x="530355" y="4074543"/>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興味関心（コンテンツ ターゲティング）​　</a:t>
            </a:r>
            <a:r>
              <a:rPr lang="ja-JP" altLang="en-US" sz="1200" b="1" dirty="0">
                <a:solidFill>
                  <a:schemeClr val="accent1"/>
                </a:solidFill>
              </a:rPr>
              <a:t>今、読んでいるコンテンツ面にターゲティング</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16" name="直線コネクタ 15">
            <a:extLst>
              <a:ext uri="{FF2B5EF4-FFF2-40B4-BE49-F238E27FC236}">
                <a16:creationId xmlns:a16="http://schemas.microsoft.com/office/drawing/2014/main" id="{A9EA7944-8DDC-5929-AA82-910794042B32}"/>
              </a:ext>
            </a:extLst>
          </p:cNvPr>
          <p:cNvCxnSpPr>
            <a:cxnSpLocks/>
          </p:cNvCxnSpPr>
          <p:nvPr/>
        </p:nvCxnSpPr>
        <p:spPr>
          <a:xfrm>
            <a:off x="577931" y="4503640"/>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graphicFrame>
        <p:nvGraphicFramePr>
          <p:cNvPr id="17" name="表 16">
            <a:extLst>
              <a:ext uri="{FF2B5EF4-FFF2-40B4-BE49-F238E27FC236}">
                <a16:creationId xmlns:a16="http://schemas.microsoft.com/office/drawing/2014/main" id="{C84F2A7B-B017-EB04-90E8-12CDAE17BDCD}"/>
              </a:ext>
            </a:extLst>
          </p:cNvPr>
          <p:cNvGraphicFramePr>
            <a:graphicFrameLocks noGrp="1"/>
          </p:cNvGraphicFramePr>
          <p:nvPr>
            <p:extLst>
              <p:ext uri="{D42A27DB-BD31-4B8C-83A1-F6EECF244321}">
                <p14:modId xmlns:p14="http://schemas.microsoft.com/office/powerpoint/2010/main" val="481073248"/>
              </p:ext>
            </p:extLst>
          </p:nvPr>
        </p:nvGraphicFramePr>
        <p:xfrm>
          <a:off x="2042156" y="4687575"/>
          <a:ext cx="9241833" cy="1717951"/>
        </p:xfrm>
        <a:graphic>
          <a:graphicData uri="http://schemas.openxmlformats.org/drawingml/2006/table">
            <a:tbl>
              <a:tblPr/>
              <a:tblGrid>
                <a:gridCol w="2371067">
                  <a:extLst>
                    <a:ext uri="{9D8B030D-6E8A-4147-A177-3AD203B41FA5}">
                      <a16:colId xmlns:a16="http://schemas.microsoft.com/office/drawing/2014/main" val="3728621358"/>
                    </a:ext>
                  </a:extLst>
                </a:gridCol>
                <a:gridCol w="6870766">
                  <a:extLst>
                    <a:ext uri="{9D8B030D-6E8A-4147-A177-3AD203B41FA5}">
                      <a16:colId xmlns:a16="http://schemas.microsoft.com/office/drawing/2014/main" val="3774726774"/>
                    </a:ext>
                  </a:extLst>
                </a:gridCol>
              </a:tblGrid>
              <a:tr h="251917">
                <a:tc>
                  <a:txBody>
                    <a:bodyPr/>
                    <a:lstStyle/>
                    <a:p>
                      <a:pPr algn="ctr" rtl="0" fontAlgn="b"/>
                      <a:r>
                        <a:rPr lang="ja-JP" altLang="en-US" sz="1300" b="1" dirty="0">
                          <a:solidFill>
                            <a:schemeClr val="tx1"/>
                          </a:solidFill>
                          <a:effectLst/>
                          <a:latin typeface="游ゴシック"/>
                          <a:ea typeface="游ゴシック"/>
                        </a:rPr>
                        <a:t>  大分類</a:t>
                      </a:r>
                    </a:p>
                  </a:txBody>
                  <a:tcPr marL="28107" marR="28107" marT="35997"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85000"/>
                      </a:schemeClr>
                    </a:solidFill>
                  </a:tcPr>
                </a:tc>
                <a:tc>
                  <a:txBody>
                    <a:bodyPr/>
                    <a:lstStyle/>
                    <a:p>
                      <a:pPr algn="ctr" rtl="0" fontAlgn="b"/>
                      <a:r>
                        <a:rPr lang="ja-JP" altLang="en-US" sz="1300" b="1" dirty="0">
                          <a:solidFill>
                            <a:schemeClr val="tx1"/>
                          </a:solidFill>
                          <a:effectLst/>
                          <a:latin typeface="游ゴシック"/>
                          <a:ea typeface="游ゴシック"/>
                        </a:rPr>
                        <a:t>  中分類</a:t>
                      </a:r>
                    </a:p>
                  </a:txBody>
                  <a:tcPr marL="28107" marR="28107" marT="35997"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085619626"/>
                  </a:ext>
                </a:extLst>
              </a:tr>
              <a:tr h="242328">
                <a:tc>
                  <a:txBody>
                    <a:bodyPr/>
                    <a:lstStyle/>
                    <a:p>
                      <a:pPr algn="ctr" rtl="0" fontAlgn="b"/>
                      <a:r>
                        <a:rPr lang="ja-JP" altLang="en-US" sz="1200" b="0" dirty="0">
                          <a:effectLst/>
                          <a:latin typeface="游ゴシック"/>
                          <a:ea typeface="游ゴシック"/>
                        </a:rPr>
                        <a:t>経済・市場</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r>
                        <a:rPr lang="ja-JP" altLang="en-US" sz="1200" b="0" dirty="0">
                          <a:effectLst/>
                          <a:latin typeface="游ゴシック"/>
                          <a:ea typeface="游ゴシック"/>
                        </a:rPr>
                        <a:t>金融・市場　／　産業・商品・企業情報　／　テック・</a:t>
                      </a:r>
                      <a:r>
                        <a:rPr lang="en-US" altLang="ja-JP" sz="1200" b="0" dirty="0">
                          <a:effectLst/>
                          <a:latin typeface="游ゴシック"/>
                          <a:ea typeface="游ゴシック"/>
                        </a:rPr>
                        <a:t>IT</a:t>
                      </a:r>
                      <a:endParaRPr lang="ja-JP" altLang="en-US" sz="1200" b="0" dirty="0">
                        <a:effectLst/>
                        <a:latin typeface="游ゴシック"/>
                        <a:ea typeface="游ゴシック"/>
                      </a:endParaRP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90289264"/>
                  </a:ext>
                </a:extLst>
              </a:tr>
              <a:tr h="242328">
                <a:tc>
                  <a:txBody>
                    <a:bodyPr/>
                    <a:lstStyle/>
                    <a:p>
                      <a:pPr algn="ctr" rtl="0" fontAlgn="b"/>
                      <a:r>
                        <a:rPr lang="ja-JP" altLang="en-US" sz="1200" b="0">
                          <a:effectLst/>
                          <a:latin typeface="游ゴシック"/>
                          <a:ea typeface="游ゴシック"/>
                        </a:rPr>
                        <a:t>政治・国際</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endParaRPr lang="ja-JP" altLang="en-US" sz="1200" b="0" dirty="0">
                        <a:effectLst/>
                        <a:latin typeface="游ゴシック"/>
                        <a:ea typeface="游ゴシック"/>
                      </a:endParaRP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2322123"/>
                  </a:ext>
                </a:extLst>
              </a:tr>
              <a:tr h="242328">
                <a:tc>
                  <a:txBody>
                    <a:bodyPr/>
                    <a:lstStyle/>
                    <a:p>
                      <a:pPr algn="ctr" rtl="0" fontAlgn="b"/>
                      <a:r>
                        <a:rPr lang="ja-JP" altLang="en-US" sz="1200" b="0">
                          <a:effectLst/>
                          <a:latin typeface="游ゴシック"/>
                          <a:ea typeface="游ゴシック"/>
                        </a:rPr>
                        <a:t>スポーツ</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r>
                        <a:rPr lang="ja-JP" altLang="en-US" sz="1200" b="0" dirty="0">
                          <a:effectLst/>
                          <a:latin typeface="游ゴシック"/>
                          <a:ea typeface="游ゴシック"/>
                        </a:rPr>
                        <a:t>野球　／　サッカー　／　相撲　／　その他スポーツ</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35397240"/>
                  </a:ext>
                </a:extLst>
              </a:tr>
              <a:tr h="254394">
                <a:tc>
                  <a:txBody>
                    <a:bodyPr/>
                    <a:lstStyle/>
                    <a:p>
                      <a:pPr algn="ctr" rtl="0" fontAlgn="b"/>
                      <a:r>
                        <a:rPr lang="ja-JP" altLang="en-US" sz="1200" b="0">
                          <a:effectLst/>
                          <a:latin typeface="游ゴシック"/>
                          <a:ea typeface="游ゴシック"/>
                        </a:rPr>
                        <a:t>カルチャー・エンタメ・芸能</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r>
                        <a:rPr lang="ja-JP" altLang="en-US" sz="1200" b="0" dirty="0">
                          <a:effectLst/>
                          <a:latin typeface="游ゴシック"/>
                          <a:ea typeface="游ゴシック"/>
                        </a:rPr>
                        <a:t>エンタメ（テレビ・漫画・芸能・音楽）</a:t>
                      </a:r>
                      <a:endParaRPr lang="en-US" altLang="ja-JP" sz="1200" b="0" dirty="0">
                        <a:effectLst/>
                        <a:latin typeface="游ゴシック"/>
                        <a:ea typeface="游ゴシック"/>
                      </a:endParaRP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9566231"/>
                  </a:ext>
                </a:extLst>
              </a:tr>
              <a:tr h="242328">
                <a:tc>
                  <a:txBody>
                    <a:bodyPr/>
                    <a:lstStyle/>
                    <a:p>
                      <a:pPr algn="ctr" rtl="0" fontAlgn="b"/>
                      <a:r>
                        <a:rPr lang="ja-JP" altLang="en-US" sz="1200" b="0">
                          <a:effectLst/>
                          <a:latin typeface="游ゴシック"/>
                          <a:ea typeface="游ゴシック"/>
                        </a:rPr>
                        <a:t>教育・子育て</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r>
                        <a:rPr lang="ja-JP" altLang="en-US" sz="1200" b="0" dirty="0">
                          <a:effectLst/>
                          <a:latin typeface="游ゴシック"/>
                          <a:ea typeface="游ゴシック"/>
                        </a:rPr>
                        <a:t>子育て　／　学校（小・中・高）／　教育全般</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05520121"/>
                  </a:ext>
                </a:extLst>
              </a:tr>
              <a:tr h="242328">
                <a:tc>
                  <a:txBody>
                    <a:bodyPr/>
                    <a:lstStyle/>
                    <a:p>
                      <a:pPr algn="ctr" rtl="0" fontAlgn="b"/>
                      <a:r>
                        <a:rPr lang="ja-JP" altLang="en-US" sz="1200" b="0">
                          <a:effectLst/>
                          <a:latin typeface="游ゴシック"/>
                          <a:ea typeface="游ゴシック"/>
                        </a:rPr>
                        <a:t>医療・健康</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endParaRPr lang="ja-JP" altLang="en-US" sz="1200" b="0" dirty="0">
                        <a:effectLst/>
                        <a:latin typeface="游ゴシック"/>
                        <a:ea typeface="游ゴシック"/>
                      </a:endParaRP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52483497"/>
                  </a:ext>
                </a:extLst>
              </a:tr>
            </a:tbl>
          </a:graphicData>
        </a:graphic>
      </p:graphicFrame>
      <p:sp>
        <p:nvSpPr>
          <p:cNvPr id="20" name="Google Shape;511;p32">
            <a:extLst>
              <a:ext uri="{FF2B5EF4-FFF2-40B4-BE49-F238E27FC236}">
                <a16:creationId xmlns:a16="http://schemas.microsoft.com/office/drawing/2014/main" id="{E9616D5D-30B4-5D14-2FFE-A3F53D37E0C1}"/>
              </a:ext>
            </a:extLst>
          </p:cNvPr>
          <p:cNvSpPr/>
          <p:nvPr/>
        </p:nvSpPr>
        <p:spPr>
          <a:xfrm>
            <a:off x="585921" y="4696502"/>
            <a:ext cx="1316456" cy="1717953"/>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36000" tIns="121900" rIns="36000" bIns="121900" anchor="ctr" anchorCtr="0">
            <a:noAutofit/>
          </a:bodyPr>
          <a:lstStyle/>
          <a:p>
            <a:pPr algn="ctr"/>
            <a:r>
              <a:rPr lang="ja-JP" altLang="en-US" sz="1300" b="1" dirty="0">
                <a:solidFill>
                  <a:schemeClr val="bg1"/>
                </a:solidFill>
                <a:latin typeface="游ゴシック"/>
                <a:ea typeface="游ゴシック"/>
              </a:rPr>
              <a:t>サイト内記事</a:t>
            </a:r>
            <a:endParaRPr lang="en-US" altLang="ja-JP" sz="1300" b="1" dirty="0">
              <a:solidFill>
                <a:schemeClr val="bg1"/>
              </a:solidFill>
              <a:latin typeface="游ゴシック"/>
              <a:ea typeface="游ゴシック"/>
            </a:endParaRPr>
          </a:p>
          <a:p>
            <a:pPr algn="ctr"/>
            <a:r>
              <a:rPr lang="ja-JP" altLang="en-US" sz="1300" b="1" dirty="0">
                <a:solidFill>
                  <a:schemeClr val="bg1"/>
                </a:solidFill>
                <a:latin typeface="游ゴシック"/>
                <a:ea typeface="游ゴシック"/>
              </a:rPr>
              <a:t>ジャンル</a:t>
            </a:r>
            <a:endParaRPr lang="en-US" altLang="ja-JP" sz="1300" b="1" dirty="0">
              <a:solidFill>
                <a:schemeClr val="bg1"/>
              </a:solidFill>
              <a:latin typeface="游ゴシック"/>
              <a:ea typeface="游ゴシック"/>
            </a:endParaRPr>
          </a:p>
          <a:p>
            <a:pPr algn="ctr"/>
            <a:r>
              <a:rPr lang="ja-JP" altLang="en-US" sz="900" b="1" dirty="0">
                <a:solidFill>
                  <a:schemeClr val="bg1"/>
                </a:solidFill>
                <a:latin typeface="游ゴシック"/>
                <a:ea typeface="游ゴシック"/>
              </a:rPr>
              <a:t>（朝日新聞デジタル）</a:t>
            </a:r>
          </a:p>
        </p:txBody>
      </p:sp>
    </p:spTree>
    <p:extLst>
      <p:ext uri="{BB962C8B-B14F-4D97-AF65-F5344CB8AC3E}">
        <p14:creationId xmlns:p14="http://schemas.microsoft.com/office/powerpoint/2010/main" val="260572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062AF3A9-E414-2160-8687-908EA580EA87}"/>
            </a:ext>
          </a:extLst>
        </p:cNvPr>
        <p:cNvGrpSpPr/>
        <p:nvPr/>
      </p:nvGrpSpPr>
      <p:grpSpPr>
        <a:xfrm>
          <a:off x="0" y="0"/>
          <a:ext cx="0" cy="0"/>
          <a:chOff x="0" y="0"/>
          <a:chExt cx="0" cy="0"/>
        </a:xfrm>
      </p:grpSpPr>
      <p:sp>
        <p:nvSpPr>
          <p:cNvPr id="2" name="スライド番号プレースホルダー 3">
            <a:extLst>
              <a:ext uri="{FF2B5EF4-FFF2-40B4-BE49-F238E27FC236}">
                <a16:creationId xmlns:a16="http://schemas.microsoft.com/office/drawing/2014/main" id="{9646536C-343A-FE47-5E99-AE2299544F6D}"/>
              </a:ext>
            </a:extLst>
          </p:cNvPr>
          <p:cNvSpPr>
            <a:spLocks noGrp="1"/>
          </p:cNvSpPr>
          <p:nvPr>
            <p:ph type="sldNum" sz="quarter" idx="4"/>
          </p:nvPr>
        </p:nvSpPr>
        <p:spPr/>
        <p:txBody>
          <a:bodyPr/>
          <a:lstStyle/>
          <a:p>
            <a:fld id="{3200D908-C2D6-084A-9C6A-44EB3DC58219}" type="slidenum">
              <a:rPr lang="ja-JP" altLang="en-US">
                <a:sym typeface="Arial"/>
              </a:rPr>
              <a:pPr/>
              <a:t>11</a:t>
            </a:fld>
            <a:endParaRPr lang="ja-JP" altLang="en-US">
              <a:sym typeface="Arial"/>
            </a:endParaRPr>
          </a:p>
        </p:txBody>
      </p:sp>
      <p:sp>
        <p:nvSpPr>
          <p:cNvPr id="39" name="Google Shape;511;p32">
            <a:extLst>
              <a:ext uri="{FF2B5EF4-FFF2-40B4-BE49-F238E27FC236}">
                <a16:creationId xmlns:a16="http://schemas.microsoft.com/office/drawing/2014/main" id="{B9330650-3DD2-1249-CCB0-8EC2A123A2E3}"/>
              </a:ext>
            </a:extLst>
          </p:cNvPr>
          <p:cNvSpPr/>
          <p:nvPr/>
        </p:nvSpPr>
        <p:spPr>
          <a:xfrm>
            <a:off x="577930" y="1393884"/>
            <a:ext cx="2648775" cy="938907"/>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ターゲティング除外項目</a:t>
            </a:r>
            <a:endParaRPr lang="en-US" altLang="ja-JP" sz="1300" b="1" dirty="0">
              <a:solidFill>
                <a:schemeClr val="bg1"/>
              </a:solidFill>
              <a:latin typeface="游ゴシック"/>
              <a:ea typeface="游ゴシック"/>
            </a:endParaRPr>
          </a:p>
          <a:p>
            <a:pPr algn="ctr"/>
            <a:r>
              <a:rPr lang="ja-JP" altLang="en-US" sz="1100" b="1" dirty="0">
                <a:solidFill>
                  <a:schemeClr val="bg1"/>
                </a:solidFill>
                <a:latin typeface="游ゴシック"/>
                <a:ea typeface="游ゴシック"/>
              </a:rPr>
              <a:t>（朝日新聞デジタル）</a:t>
            </a:r>
          </a:p>
        </p:txBody>
      </p:sp>
      <p:sp>
        <p:nvSpPr>
          <p:cNvPr id="12" name="タイトル 11">
            <a:extLst>
              <a:ext uri="{FF2B5EF4-FFF2-40B4-BE49-F238E27FC236}">
                <a16:creationId xmlns:a16="http://schemas.microsoft.com/office/drawing/2014/main" id="{A8450C93-3661-AAE2-B352-95203B15DCEC}"/>
              </a:ext>
            </a:extLst>
          </p:cNvPr>
          <p:cNvSpPr>
            <a:spLocks noGrp="1"/>
          </p:cNvSpPr>
          <p:nvPr>
            <p:ph type="title"/>
          </p:nvPr>
        </p:nvSpPr>
        <p:spPr/>
        <p:txBody>
          <a:bodyPr/>
          <a:lstStyle/>
          <a:p>
            <a:r>
              <a:rPr lang="ja-JP" altLang="en-US" dirty="0"/>
              <a:t>プリセットセグメント５</a:t>
            </a:r>
          </a:p>
        </p:txBody>
      </p:sp>
      <p:sp>
        <p:nvSpPr>
          <p:cNvPr id="6" name="Google Shape;516;p32">
            <a:extLst>
              <a:ext uri="{FF2B5EF4-FFF2-40B4-BE49-F238E27FC236}">
                <a16:creationId xmlns:a16="http://schemas.microsoft.com/office/drawing/2014/main" id="{5AA84061-E155-77E6-5856-18887B4C4ECE}"/>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ブランドセーフティ​　</a:t>
            </a:r>
            <a:r>
              <a:rPr lang="ja" altLang="en-US" sz="1200" b="1" dirty="0">
                <a:solidFill>
                  <a:srgbClr val="EB0083"/>
                </a:solidFill>
              </a:rPr>
              <a:t>ブランドにとってリスクとなるコンテンツを回避して配信が可能</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7" name="直線コネクタ 6">
            <a:extLst>
              <a:ext uri="{FF2B5EF4-FFF2-40B4-BE49-F238E27FC236}">
                <a16:creationId xmlns:a16="http://schemas.microsoft.com/office/drawing/2014/main" id="{EAB5F79F-9BB8-C43A-27FC-C8A248502EAB}"/>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graphicFrame>
        <p:nvGraphicFramePr>
          <p:cNvPr id="3" name="表 2">
            <a:extLst>
              <a:ext uri="{FF2B5EF4-FFF2-40B4-BE49-F238E27FC236}">
                <a16:creationId xmlns:a16="http://schemas.microsoft.com/office/drawing/2014/main" id="{0FF44371-A72E-1C05-B56C-0372D153EDB8}"/>
              </a:ext>
            </a:extLst>
          </p:cNvPr>
          <p:cNvGraphicFramePr>
            <a:graphicFrameLocks noGrp="1"/>
          </p:cNvGraphicFramePr>
          <p:nvPr>
            <p:extLst>
              <p:ext uri="{D42A27DB-BD31-4B8C-83A1-F6EECF244321}">
                <p14:modId xmlns:p14="http://schemas.microsoft.com/office/powerpoint/2010/main" val="3830662050"/>
              </p:ext>
            </p:extLst>
          </p:nvPr>
        </p:nvGraphicFramePr>
        <p:xfrm>
          <a:off x="3390196" y="1393885"/>
          <a:ext cx="7900338" cy="938914"/>
        </p:xfrm>
        <a:graphic>
          <a:graphicData uri="http://schemas.openxmlformats.org/drawingml/2006/table">
            <a:tbl>
              <a:tblPr/>
              <a:tblGrid>
                <a:gridCol w="2026895">
                  <a:extLst>
                    <a:ext uri="{9D8B030D-6E8A-4147-A177-3AD203B41FA5}">
                      <a16:colId xmlns:a16="http://schemas.microsoft.com/office/drawing/2014/main" val="3728621358"/>
                    </a:ext>
                  </a:extLst>
                </a:gridCol>
                <a:gridCol w="5873443">
                  <a:extLst>
                    <a:ext uri="{9D8B030D-6E8A-4147-A177-3AD203B41FA5}">
                      <a16:colId xmlns:a16="http://schemas.microsoft.com/office/drawing/2014/main" val="3774726774"/>
                    </a:ext>
                  </a:extLst>
                </a:gridCol>
              </a:tblGrid>
              <a:tr h="415805">
                <a:tc>
                  <a:txBody>
                    <a:bodyPr/>
                    <a:lstStyle/>
                    <a:p>
                      <a:pPr algn="ctr" rtl="0" fontAlgn="b"/>
                      <a:r>
                        <a:rPr lang="ja-JP" altLang="en-US" sz="1300" b="1" dirty="0">
                          <a:solidFill>
                            <a:schemeClr val="tx1"/>
                          </a:solidFill>
                          <a:effectLst/>
                          <a:latin typeface="游ゴシック"/>
                          <a:ea typeface="游ゴシック"/>
                        </a:rPr>
                        <a:t>  大分類</a:t>
                      </a:r>
                    </a:p>
                  </a:txBody>
                  <a:tcPr marL="28107" marR="28107" marT="35997"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75000"/>
                      </a:schemeClr>
                    </a:solidFill>
                  </a:tcPr>
                </a:tc>
                <a:tc>
                  <a:txBody>
                    <a:bodyPr/>
                    <a:lstStyle/>
                    <a:p>
                      <a:pPr algn="ctr" rtl="0" fontAlgn="b"/>
                      <a:r>
                        <a:rPr lang="ja-JP" altLang="en-US" sz="1300" b="1" dirty="0">
                          <a:solidFill>
                            <a:schemeClr val="tx1"/>
                          </a:solidFill>
                          <a:effectLst/>
                          <a:latin typeface="游ゴシック"/>
                          <a:ea typeface="游ゴシック"/>
                        </a:rPr>
                        <a:t>  中分類</a:t>
                      </a:r>
                    </a:p>
                  </a:txBody>
                  <a:tcPr marL="28107" marR="28107" marT="35997"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4085619626"/>
                  </a:ext>
                </a:extLst>
              </a:tr>
              <a:tr h="523109">
                <a:tc>
                  <a:txBody>
                    <a:bodyPr/>
                    <a:lstStyle/>
                    <a:p>
                      <a:pPr algn="ctr" rtl="0" fontAlgn="b"/>
                      <a:r>
                        <a:rPr lang="ja-JP" altLang="en-US" sz="1200" b="0" dirty="0">
                          <a:effectLst/>
                          <a:latin typeface="游ゴシック"/>
                          <a:ea typeface="游ゴシック"/>
                        </a:rPr>
                        <a:t>ネガティブ全般</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r>
                        <a:rPr lang="ja-JP" altLang="en-US" sz="1200" b="0" dirty="0">
                          <a:effectLst/>
                          <a:latin typeface="游ゴシック"/>
                          <a:ea typeface="+mn-ea"/>
                        </a:rPr>
                        <a:t>事件・犯罪　／　性的表現　／　酒類・違法薬物　／　災害　／　</a:t>
                      </a:r>
                    </a:p>
                    <a:p>
                      <a:pPr algn="ctr" rtl="0" fontAlgn="b"/>
                      <a:r>
                        <a:rPr lang="ja-JP" altLang="en-US" sz="1200" b="0" dirty="0">
                          <a:effectLst/>
                          <a:latin typeface="游ゴシック"/>
                          <a:ea typeface="+mn-ea"/>
                        </a:rPr>
                        <a:t>ほかブランド棄損リスクがある内容</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90289264"/>
                  </a:ext>
                </a:extLst>
              </a:tr>
            </a:tbl>
          </a:graphicData>
        </a:graphic>
      </p:graphicFrame>
      <p:sp>
        <p:nvSpPr>
          <p:cNvPr id="4" name="Google Shape;510;p32">
            <a:extLst>
              <a:ext uri="{FF2B5EF4-FFF2-40B4-BE49-F238E27FC236}">
                <a16:creationId xmlns:a16="http://schemas.microsoft.com/office/drawing/2014/main" id="{495877E5-E677-6D87-0830-BD31899ED234}"/>
              </a:ext>
            </a:extLst>
          </p:cNvPr>
          <p:cNvSpPr txBox="1"/>
          <p:nvPr/>
        </p:nvSpPr>
        <p:spPr>
          <a:xfrm>
            <a:off x="8139223" y="2332791"/>
            <a:ext cx="3458866" cy="430847"/>
          </a:xfrm>
          <a:prstGeom prst="rect">
            <a:avLst/>
          </a:prstGeom>
          <a:noFill/>
          <a:ln>
            <a:noFill/>
          </a:ln>
        </p:spPr>
        <p:txBody>
          <a:bodyPr spcFirstLastPara="1" wrap="square" lIns="121900" tIns="121900" rIns="121900" bIns="121900" anchor="t" anchorCtr="0">
            <a:spAutoFit/>
          </a:bodyPr>
          <a:lstStyle/>
          <a:p>
            <a:r>
              <a:rPr lang="en-US" altLang="ja-JP" sz="1200">
                <a:solidFill>
                  <a:schemeClr val="dk1"/>
                </a:solidFill>
                <a:latin typeface="游ゴシック"/>
                <a:ea typeface="游ゴシック"/>
              </a:rPr>
              <a:t>※</a:t>
            </a:r>
            <a:r>
              <a:rPr lang="ja-JP" altLang="en-US" sz="1200">
                <a:solidFill>
                  <a:schemeClr val="dk1"/>
                </a:solidFill>
                <a:latin typeface="游ゴシック"/>
                <a:ea typeface="游ゴシック"/>
              </a:rPr>
              <a:t>すべて除外で指定することも可能です。</a:t>
            </a:r>
            <a:endParaRPr lang="en-US" altLang="ja-JP" sz="1200">
              <a:solidFill>
                <a:schemeClr val="dk1"/>
              </a:solidFill>
              <a:latin typeface="游ゴシック"/>
              <a:ea typeface="游ゴシック"/>
            </a:endParaRPr>
          </a:p>
        </p:txBody>
      </p:sp>
    </p:spTree>
    <p:extLst>
      <p:ext uri="{BB962C8B-B14F-4D97-AF65-F5344CB8AC3E}">
        <p14:creationId xmlns:p14="http://schemas.microsoft.com/office/powerpoint/2010/main" val="3988264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3" name="タイトル 2">
            <a:extLst>
              <a:ext uri="{FF2B5EF4-FFF2-40B4-BE49-F238E27FC236}">
                <a16:creationId xmlns:a16="http://schemas.microsoft.com/office/drawing/2014/main" id="{8AC033EE-1224-069A-FB9F-C96470024DDA}"/>
              </a:ext>
            </a:extLst>
          </p:cNvPr>
          <p:cNvSpPr>
            <a:spLocks noGrp="1"/>
          </p:cNvSpPr>
          <p:nvPr>
            <p:ph type="ctrTitle"/>
          </p:nvPr>
        </p:nvSpPr>
        <p:spPr/>
        <p:txBody>
          <a:bodyPr lIns="121920" tIns="60960" rIns="121920" bIns="60960" anchor="t">
            <a:normAutofit/>
          </a:bodyPr>
          <a:lstStyle/>
          <a:p>
            <a:r>
              <a:rPr lang="ja-JP" altLang="en-US" sz="3600" spc="200" dirty="0">
                <a:latin typeface="Yu Gothic"/>
                <a:ea typeface="Yu Gothic"/>
              </a:rPr>
              <a:t>カスタムセグメント</a:t>
            </a:r>
          </a:p>
        </p:txBody>
      </p:sp>
      <p:sp>
        <p:nvSpPr>
          <p:cNvPr id="2" name="テキスト プレースホルダー 1">
            <a:extLst>
              <a:ext uri="{FF2B5EF4-FFF2-40B4-BE49-F238E27FC236}">
                <a16:creationId xmlns:a16="http://schemas.microsoft.com/office/drawing/2014/main" id="{34999B5D-0F83-E78E-7CF7-2EE7041689A4}"/>
              </a:ext>
            </a:extLst>
          </p:cNvPr>
          <p:cNvSpPr>
            <a:spLocks noGrp="1"/>
          </p:cNvSpPr>
          <p:nvPr>
            <p:ph type="body" sz="quarter" idx="10"/>
          </p:nvPr>
        </p:nvSpPr>
        <p:spPr/>
        <p:txBody>
          <a:bodyPr/>
          <a:lstStyle/>
          <a:p>
            <a:r>
              <a:rPr lang="en-US" altLang="ja-JP" spc="200" dirty="0"/>
              <a:t>A-TANK</a:t>
            </a:r>
            <a:r>
              <a:rPr lang="ja-JP" altLang="en-US" spc="200" dirty="0"/>
              <a:t> ターゲティングメニュー</a:t>
            </a:r>
          </a:p>
        </p:txBody>
      </p:sp>
    </p:spTree>
    <p:extLst>
      <p:ext uri="{BB962C8B-B14F-4D97-AF65-F5344CB8AC3E}">
        <p14:creationId xmlns:p14="http://schemas.microsoft.com/office/powerpoint/2010/main" val="2067112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82D7BD44-A27F-C397-C9E7-2FB66E01F0EC}"/>
            </a:ext>
          </a:extLst>
        </p:cNvPr>
        <p:cNvGrpSpPr/>
        <p:nvPr/>
      </p:nvGrpSpPr>
      <p:grpSpPr>
        <a:xfrm>
          <a:off x="0" y="0"/>
          <a:ext cx="0" cy="0"/>
          <a:chOff x="0" y="0"/>
          <a:chExt cx="0" cy="0"/>
        </a:xfrm>
      </p:grpSpPr>
      <p:sp>
        <p:nvSpPr>
          <p:cNvPr id="2" name="スライド番号プレースホルダー 3">
            <a:extLst>
              <a:ext uri="{FF2B5EF4-FFF2-40B4-BE49-F238E27FC236}">
                <a16:creationId xmlns:a16="http://schemas.microsoft.com/office/drawing/2014/main" id="{92BFE32D-6448-701F-8DF7-9E32121DC4E1}"/>
              </a:ext>
            </a:extLst>
          </p:cNvPr>
          <p:cNvSpPr>
            <a:spLocks noGrp="1"/>
          </p:cNvSpPr>
          <p:nvPr>
            <p:ph type="sldNum" sz="quarter" idx="4"/>
          </p:nvPr>
        </p:nvSpPr>
        <p:spPr/>
        <p:txBody>
          <a:bodyPr/>
          <a:lstStyle/>
          <a:p>
            <a:fld id="{3200D908-C2D6-084A-9C6A-44EB3DC58219}" type="slidenum">
              <a:rPr lang="ja-JP" altLang="en-US">
                <a:sym typeface="Arial"/>
              </a:rPr>
              <a:pPr/>
              <a:t>13</a:t>
            </a:fld>
            <a:endParaRPr lang="ja-JP" altLang="en-US">
              <a:sym typeface="Arial"/>
            </a:endParaRPr>
          </a:p>
        </p:txBody>
      </p:sp>
      <p:sp>
        <p:nvSpPr>
          <p:cNvPr id="12" name="タイトル 11">
            <a:extLst>
              <a:ext uri="{FF2B5EF4-FFF2-40B4-BE49-F238E27FC236}">
                <a16:creationId xmlns:a16="http://schemas.microsoft.com/office/drawing/2014/main" id="{69A9FA40-5C12-7E95-62CC-93F42C54A209}"/>
              </a:ext>
            </a:extLst>
          </p:cNvPr>
          <p:cNvSpPr>
            <a:spLocks noGrp="1"/>
          </p:cNvSpPr>
          <p:nvPr>
            <p:ph type="title"/>
          </p:nvPr>
        </p:nvSpPr>
        <p:spPr/>
        <p:txBody>
          <a:bodyPr/>
          <a:lstStyle/>
          <a:p>
            <a:r>
              <a:rPr lang="ja-JP" altLang="en-US" dirty="0"/>
              <a:t>カスタムセグメント</a:t>
            </a:r>
          </a:p>
        </p:txBody>
      </p:sp>
      <p:sp>
        <p:nvSpPr>
          <p:cNvPr id="6" name="Google Shape;516;p32">
            <a:extLst>
              <a:ext uri="{FF2B5EF4-FFF2-40B4-BE49-F238E27FC236}">
                <a16:creationId xmlns:a16="http://schemas.microsoft.com/office/drawing/2014/main" id="{61B4A32B-9787-1DF1-D470-C65D3F424312}"/>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600" b="1" dirty="0">
                <a:solidFill>
                  <a:srgbClr val="EB0083"/>
                </a:solidFill>
              </a:rPr>
              <a:t>カスタムセグメント</a:t>
            </a:r>
            <a:r>
              <a:rPr lang="ja-JP" altLang="en-US" sz="1400" b="1" dirty="0">
                <a:solidFill>
                  <a:srgbClr val="EB0083"/>
                </a:solidFill>
                <a:ea typeface="游ゴシック" panose="020B0400000000000000" pitchFamily="50" charset="-128"/>
              </a:rPr>
              <a:t>　</a:t>
            </a:r>
            <a:r>
              <a:rPr lang="en-US" altLang="ja-JP" sz="1200" b="1" dirty="0">
                <a:solidFill>
                  <a:srgbClr val="EB0083"/>
                </a:solidFill>
                <a:ea typeface="游ゴシック" panose="020B0400000000000000" pitchFamily="50" charset="-128"/>
              </a:rPr>
              <a:t>A-TANK</a:t>
            </a:r>
            <a:r>
              <a:rPr lang="ja-JP" altLang="en-US" sz="1200" b="1" dirty="0">
                <a:solidFill>
                  <a:srgbClr val="EB0083"/>
                </a:solidFill>
                <a:ea typeface="游ゴシック" panose="020B0400000000000000" pitchFamily="50" charset="-128"/>
              </a:rPr>
              <a:t>独自のセグメント作成が可能</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7" name="直線コネクタ 6">
            <a:extLst>
              <a:ext uri="{FF2B5EF4-FFF2-40B4-BE49-F238E27FC236}">
                <a16:creationId xmlns:a16="http://schemas.microsoft.com/office/drawing/2014/main" id="{9B39A505-17C8-A3E0-4989-1EF6ECF8E191}"/>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5" name="グループ化 4">
            <a:extLst>
              <a:ext uri="{FF2B5EF4-FFF2-40B4-BE49-F238E27FC236}">
                <a16:creationId xmlns:a16="http://schemas.microsoft.com/office/drawing/2014/main" id="{D1205CCE-DFD1-52AE-9789-84328C40BEC9}"/>
              </a:ext>
            </a:extLst>
          </p:cNvPr>
          <p:cNvGrpSpPr/>
          <p:nvPr/>
        </p:nvGrpSpPr>
        <p:grpSpPr>
          <a:xfrm>
            <a:off x="977533" y="2846593"/>
            <a:ext cx="2309268" cy="3313728"/>
            <a:chOff x="1769687" y="4274083"/>
            <a:chExt cx="3808154" cy="5464583"/>
          </a:xfrm>
          <a:solidFill>
            <a:schemeClr val="bg1">
              <a:lumMod val="85000"/>
            </a:schemeClr>
          </a:solidFill>
        </p:grpSpPr>
        <p:sp>
          <p:nvSpPr>
            <p:cNvPr id="8" name="Google Shape;511;p32">
              <a:extLst>
                <a:ext uri="{FF2B5EF4-FFF2-40B4-BE49-F238E27FC236}">
                  <a16:creationId xmlns:a16="http://schemas.microsoft.com/office/drawing/2014/main" id="{61F3565F-6DD3-6C90-B444-F873DAED1985}"/>
                </a:ext>
              </a:extLst>
            </p:cNvPr>
            <p:cNvSpPr/>
            <p:nvPr/>
          </p:nvSpPr>
          <p:spPr>
            <a:xfrm>
              <a:off x="1769687" y="4274083"/>
              <a:ext cx="3808154" cy="5464583"/>
            </a:xfrm>
            <a:prstGeom prst="roundRect">
              <a:avLst>
                <a:gd name="adj" fmla="val 0"/>
              </a:avLst>
            </a:prstGeom>
            <a:grpFill/>
            <a:ln w="28575" cap="flat" cmpd="sng">
              <a:noFill/>
              <a:prstDash val="solid"/>
              <a:round/>
              <a:headEnd type="none" w="sm" len="sm"/>
              <a:tailEnd type="none" w="sm" len="sm"/>
            </a:ln>
          </p:spPr>
          <p:txBody>
            <a:bodyPr spcFirstLastPara="1" wrap="square" lIns="121891" tIns="121891" rIns="121891" bIns="121891" anchor="ctr" anchorCtr="0">
              <a:noAutofit/>
            </a:bodyPr>
            <a:lstStyle/>
            <a:p>
              <a:pPr algn="ctr"/>
              <a:endParaRPr lang="ja-JP" altLang="en-US" sz="1092" b="1" spc="73">
                <a:solidFill>
                  <a:schemeClr val="bg1"/>
                </a:solidFill>
                <a:latin typeface="游ゴシック"/>
                <a:ea typeface="游ゴシック"/>
              </a:endParaRPr>
            </a:p>
          </p:txBody>
        </p:sp>
        <p:grpSp>
          <p:nvGrpSpPr>
            <p:cNvPr id="9" name="グループ化 8">
              <a:extLst>
                <a:ext uri="{FF2B5EF4-FFF2-40B4-BE49-F238E27FC236}">
                  <a16:creationId xmlns:a16="http://schemas.microsoft.com/office/drawing/2014/main" id="{70AD4A37-34D0-BC00-74DD-B754C2B58CA3}"/>
                </a:ext>
              </a:extLst>
            </p:cNvPr>
            <p:cNvGrpSpPr/>
            <p:nvPr/>
          </p:nvGrpSpPr>
          <p:grpSpPr>
            <a:xfrm>
              <a:off x="2153334" y="5220303"/>
              <a:ext cx="2992091" cy="1563188"/>
              <a:chOff x="2167738" y="4848033"/>
              <a:chExt cx="2992091" cy="1563188"/>
            </a:xfrm>
            <a:grpFill/>
          </p:grpSpPr>
          <p:cxnSp>
            <p:nvCxnSpPr>
              <p:cNvPr id="16" name="直線コネクタ 15">
                <a:extLst>
                  <a:ext uri="{FF2B5EF4-FFF2-40B4-BE49-F238E27FC236}">
                    <a16:creationId xmlns:a16="http://schemas.microsoft.com/office/drawing/2014/main" id="{7F8A77F0-B858-9BA4-BE82-312FE18085E5}"/>
                  </a:ext>
                </a:extLst>
              </p:cNvPr>
              <p:cNvCxnSpPr>
                <a:cxnSpLocks/>
              </p:cNvCxnSpPr>
              <p:nvPr/>
            </p:nvCxnSpPr>
            <p:spPr>
              <a:xfrm>
                <a:off x="2167738" y="4848033"/>
                <a:ext cx="2992091" cy="0"/>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2204503B-E4BB-D701-6659-FB0FEC67D24E}"/>
                  </a:ext>
                </a:extLst>
              </p:cNvPr>
              <p:cNvCxnSpPr>
                <a:cxnSpLocks/>
              </p:cNvCxnSpPr>
              <p:nvPr/>
            </p:nvCxnSpPr>
            <p:spPr>
              <a:xfrm>
                <a:off x="2167738" y="6411221"/>
                <a:ext cx="2992091" cy="0"/>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01DB33BF-FE47-9FB4-7BE5-8612D50DB059}"/>
                  </a:ext>
                </a:extLst>
              </p:cNvPr>
              <p:cNvCxnSpPr>
                <a:cxnSpLocks/>
              </p:cNvCxnSpPr>
              <p:nvPr/>
            </p:nvCxnSpPr>
            <p:spPr>
              <a:xfrm flipV="1">
                <a:off x="2167738" y="4848033"/>
                <a:ext cx="2992091" cy="1563188"/>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7A27D6DC-5BF3-A1F3-96BD-B0F5C3C3DBB6}"/>
                </a:ext>
              </a:extLst>
            </p:cNvPr>
            <p:cNvGrpSpPr/>
            <p:nvPr/>
          </p:nvGrpSpPr>
          <p:grpSpPr>
            <a:xfrm>
              <a:off x="2143353" y="7228445"/>
              <a:ext cx="2992091" cy="1563188"/>
              <a:chOff x="2167738" y="4848033"/>
              <a:chExt cx="2992091" cy="1563188"/>
            </a:xfrm>
            <a:grpFill/>
          </p:grpSpPr>
          <p:cxnSp>
            <p:nvCxnSpPr>
              <p:cNvPr id="13" name="直線コネクタ 12">
                <a:extLst>
                  <a:ext uri="{FF2B5EF4-FFF2-40B4-BE49-F238E27FC236}">
                    <a16:creationId xmlns:a16="http://schemas.microsoft.com/office/drawing/2014/main" id="{4D8E6212-AC36-BA66-9601-5A60887C15B0}"/>
                  </a:ext>
                </a:extLst>
              </p:cNvPr>
              <p:cNvCxnSpPr>
                <a:cxnSpLocks/>
              </p:cNvCxnSpPr>
              <p:nvPr/>
            </p:nvCxnSpPr>
            <p:spPr>
              <a:xfrm>
                <a:off x="2167738" y="4848033"/>
                <a:ext cx="2992091" cy="0"/>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24160AAC-B424-B02C-002B-026F1EB07426}"/>
                  </a:ext>
                </a:extLst>
              </p:cNvPr>
              <p:cNvCxnSpPr>
                <a:cxnSpLocks/>
              </p:cNvCxnSpPr>
              <p:nvPr/>
            </p:nvCxnSpPr>
            <p:spPr>
              <a:xfrm>
                <a:off x="2167738" y="6411221"/>
                <a:ext cx="2992091" cy="0"/>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2DD3144F-74B1-940D-24D2-D4A97EB1E959}"/>
                  </a:ext>
                </a:extLst>
              </p:cNvPr>
              <p:cNvCxnSpPr>
                <a:cxnSpLocks/>
              </p:cNvCxnSpPr>
              <p:nvPr/>
            </p:nvCxnSpPr>
            <p:spPr>
              <a:xfrm flipV="1">
                <a:off x="2167738" y="4848033"/>
                <a:ext cx="2992091" cy="1563188"/>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1" name="四角形: 角を丸くする 10">
              <a:extLst>
                <a:ext uri="{FF2B5EF4-FFF2-40B4-BE49-F238E27FC236}">
                  <a16:creationId xmlns:a16="http://schemas.microsoft.com/office/drawing/2014/main" id="{44E859DB-6879-4C6F-1E28-5F21D1240B35}"/>
                </a:ext>
              </a:extLst>
            </p:cNvPr>
            <p:cNvSpPr/>
            <p:nvPr/>
          </p:nvSpPr>
          <p:spPr>
            <a:xfrm>
              <a:off x="2450592" y="4515722"/>
              <a:ext cx="2802534" cy="226536"/>
            </a:xfrm>
            <a:prstGeom prst="roundRect">
              <a:avLst>
                <a:gd name="adj" fmla="val 50000"/>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515"/>
            </a:p>
          </p:txBody>
        </p:sp>
      </p:grpSp>
      <p:sp>
        <p:nvSpPr>
          <p:cNvPr id="19" name="Google Shape;150;p16">
            <a:extLst>
              <a:ext uri="{FF2B5EF4-FFF2-40B4-BE49-F238E27FC236}">
                <a16:creationId xmlns:a16="http://schemas.microsoft.com/office/drawing/2014/main" id="{A8101801-F893-0997-AFFC-B3932D81FAA5}"/>
              </a:ext>
            </a:extLst>
          </p:cNvPr>
          <p:cNvSpPr txBox="1"/>
          <p:nvPr/>
        </p:nvSpPr>
        <p:spPr>
          <a:xfrm>
            <a:off x="748994" y="1623725"/>
            <a:ext cx="10295086" cy="354650"/>
          </a:xfrm>
          <a:prstGeom prst="rect">
            <a:avLst/>
          </a:prstGeom>
          <a:noFill/>
          <a:ln>
            <a:noFill/>
          </a:ln>
        </p:spPr>
        <p:txBody>
          <a:bodyPr spcFirstLastPara="1" wrap="square" lIns="55436" tIns="55436" rIns="55436" bIns="55436" anchor="t" anchorCtr="0">
            <a:spAutoFit/>
          </a:bodyPr>
          <a:lstStyle/>
          <a:p>
            <a:pPr algn="ctr"/>
            <a:r>
              <a:rPr lang="ja-JP" altLang="en-US" sz="1577" b="1" spc="150">
                <a:solidFill>
                  <a:schemeClr val="dk1"/>
                </a:solidFill>
                <a:latin typeface="游ゴシック" panose="020B0400000000000000" pitchFamily="50" charset="-128"/>
                <a:ea typeface="游ゴシック" panose="020B0400000000000000" pitchFamily="50" charset="-128"/>
                <a:cs typeface="HiraMinProN-W3"/>
                <a:sym typeface="HiraMinProN-W3"/>
              </a:rPr>
              <a:t>例として「</a:t>
            </a:r>
            <a:r>
              <a:rPr lang="en-US" altLang="ja-JP" sz="1577" b="1" spc="150">
                <a:solidFill>
                  <a:schemeClr val="dk1"/>
                </a:solidFill>
                <a:latin typeface="游ゴシック" panose="020B0400000000000000" pitchFamily="50" charset="-128"/>
                <a:ea typeface="游ゴシック" panose="020B0400000000000000" pitchFamily="50" charset="-128"/>
                <a:cs typeface="HiraMinProN-W3"/>
                <a:sym typeface="HiraMinProN-W3"/>
              </a:rPr>
              <a:t>SDGs</a:t>
            </a:r>
            <a:r>
              <a:rPr lang="ja-JP" altLang="en-US" sz="1577" b="1" spc="150">
                <a:solidFill>
                  <a:schemeClr val="dk1"/>
                </a:solidFill>
                <a:latin typeface="游ゴシック" panose="020B0400000000000000" pitchFamily="50" charset="-128"/>
                <a:ea typeface="游ゴシック" panose="020B0400000000000000" pitchFamily="50" charset="-128"/>
                <a:cs typeface="HiraMinProN-W3"/>
                <a:sym typeface="HiraMinProN-W3"/>
              </a:rPr>
              <a:t>」という単語に一定回数触れたユーザー数や記事データをリアルタイムに抽出可能</a:t>
            </a:r>
            <a:endParaRPr lang="en-US" altLang="ja-JP" sz="1577" b="1" spc="150">
              <a:solidFill>
                <a:schemeClr val="dk1"/>
              </a:solidFill>
              <a:latin typeface="游ゴシック" panose="020B0400000000000000" pitchFamily="50" charset="-128"/>
              <a:ea typeface="游ゴシック" panose="020B0400000000000000" pitchFamily="50" charset="-128"/>
              <a:cs typeface="HiraMinProN-W3"/>
              <a:sym typeface="HiraMinProN-W3"/>
            </a:endParaRPr>
          </a:p>
        </p:txBody>
      </p:sp>
      <p:pic>
        <p:nvPicPr>
          <p:cNvPr id="20" name="図 19">
            <a:extLst>
              <a:ext uri="{FF2B5EF4-FFF2-40B4-BE49-F238E27FC236}">
                <a16:creationId xmlns:a16="http://schemas.microsoft.com/office/drawing/2014/main" id="{5D6FF9A0-601B-3365-5816-797DD44035BB}"/>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538456" y="2700065"/>
            <a:ext cx="5472036" cy="3460256"/>
          </a:xfrm>
          <a:prstGeom prst="rect">
            <a:avLst/>
          </a:prstGeom>
        </p:spPr>
      </p:pic>
      <p:grpSp>
        <p:nvGrpSpPr>
          <p:cNvPr id="21" name="グループ化 20">
            <a:extLst>
              <a:ext uri="{FF2B5EF4-FFF2-40B4-BE49-F238E27FC236}">
                <a16:creationId xmlns:a16="http://schemas.microsoft.com/office/drawing/2014/main" id="{90A94190-57FE-DB57-148F-C6B491200C40}"/>
              </a:ext>
            </a:extLst>
          </p:cNvPr>
          <p:cNvGrpSpPr/>
          <p:nvPr/>
        </p:nvGrpSpPr>
        <p:grpSpPr>
          <a:xfrm>
            <a:off x="1138258" y="2700065"/>
            <a:ext cx="2309268" cy="3313728"/>
            <a:chOff x="1769687" y="4274083"/>
            <a:chExt cx="3808154" cy="5464583"/>
          </a:xfrm>
        </p:grpSpPr>
        <p:sp>
          <p:nvSpPr>
            <p:cNvPr id="22" name="Google Shape;511;p32">
              <a:extLst>
                <a:ext uri="{FF2B5EF4-FFF2-40B4-BE49-F238E27FC236}">
                  <a16:creationId xmlns:a16="http://schemas.microsoft.com/office/drawing/2014/main" id="{8E8D704E-5878-3468-E207-6DBA34BF13C6}"/>
                </a:ext>
              </a:extLst>
            </p:cNvPr>
            <p:cNvSpPr/>
            <p:nvPr/>
          </p:nvSpPr>
          <p:spPr>
            <a:xfrm>
              <a:off x="1769687" y="4274083"/>
              <a:ext cx="3808154" cy="5464583"/>
            </a:xfrm>
            <a:prstGeom prst="roundRect">
              <a:avLst>
                <a:gd name="adj" fmla="val 0"/>
              </a:avLst>
            </a:prstGeom>
            <a:solidFill>
              <a:schemeClr val="tx1">
                <a:lumMod val="65000"/>
                <a:lumOff val="35000"/>
              </a:schemeClr>
            </a:solidFill>
            <a:ln w="12700" cap="flat" cmpd="sng">
              <a:solidFill>
                <a:schemeClr val="bg1"/>
              </a:solidFill>
              <a:prstDash val="solid"/>
              <a:round/>
              <a:headEnd type="none" w="sm" len="sm"/>
              <a:tailEnd type="none" w="sm" len="sm"/>
            </a:ln>
          </p:spPr>
          <p:txBody>
            <a:bodyPr spcFirstLastPara="1" wrap="square" lIns="121891" tIns="121891" rIns="121891" bIns="121891" anchor="ctr" anchorCtr="0">
              <a:noAutofit/>
            </a:bodyPr>
            <a:lstStyle/>
            <a:p>
              <a:pPr algn="ctr"/>
              <a:endParaRPr lang="ja-JP" altLang="en-US" sz="1092" b="1" spc="73">
                <a:solidFill>
                  <a:schemeClr val="bg1"/>
                </a:solidFill>
                <a:latin typeface="游ゴシック"/>
                <a:ea typeface="游ゴシック"/>
              </a:endParaRPr>
            </a:p>
          </p:txBody>
        </p:sp>
        <p:grpSp>
          <p:nvGrpSpPr>
            <p:cNvPr id="23" name="グループ化 22">
              <a:extLst>
                <a:ext uri="{FF2B5EF4-FFF2-40B4-BE49-F238E27FC236}">
                  <a16:creationId xmlns:a16="http://schemas.microsoft.com/office/drawing/2014/main" id="{D5A523F5-04D3-FD6C-371C-C88C120601F3}"/>
                </a:ext>
              </a:extLst>
            </p:cNvPr>
            <p:cNvGrpSpPr/>
            <p:nvPr/>
          </p:nvGrpSpPr>
          <p:grpSpPr>
            <a:xfrm>
              <a:off x="2153334" y="5220303"/>
              <a:ext cx="2992091" cy="1563188"/>
              <a:chOff x="2167738" y="4848033"/>
              <a:chExt cx="2992091" cy="1563188"/>
            </a:xfrm>
          </p:grpSpPr>
          <p:cxnSp>
            <p:nvCxnSpPr>
              <p:cNvPr id="31" name="直線コネクタ 30">
                <a:extLst>
                  <a:ext uri="{FF2B5EF4-FFF2-40B4-BE49-F238E27FC236}">
                    <a16:creationId xmlns:a16="http://schemas.microsoft.com/office/drawing/2014/main" id="{60EF4CAD-31AA-3E5E-E766-FB42548C1E68}"/>
                  </a:ext>
                </a:extLst>
              </p:cNvPr>
              <p:cNvCxnSpPr>
                <a:cxnSpLocks/>
              </p:cNvCxnSpPr>
              <p:nvPr/>
            </p:nvCxnSpPr>
            <p:spPr>
              <a:xfrm>
                <a:off x="2167738" y="4848033"/>
                <a:ext cx="29920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F90C59A2-29A8-3ABF-1FC2-564A840F27FF}"/>
                  </a:ext>
                </a:extLst>
              </p:cNvPr>
              <p:cNvCxnSpPr>
                <a:cxnSpLocks/>
              </p:cNvCxnSpPr>
              <p:nvPr/>
            </p:nvCxnSpPr>
            <p:spPr>
              <a:xfrm>
                <a:off x="2167738" y="6411221"/>
                <a:ext cx="29920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32698264-6919-C7B6-8C65-65D5BD8AF1C7}"/>
                  </a:ext>
                </a:extLst>
              </p:cNvPr>
              <p:cNvCxnSpPr>
                <a:cxnSpLocks/>
              </p:cNvCxnSpPr>
              <p:nvPr/>
            </p:nvCxnSpPr>
            <p:spPr>
              <a:xfrm flipV="1">
                <a:off x="2167738" y="4848033"/>
                <a:ext cx="2992091" cy="1563188"/>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4" name="グループ化 23">
              <a:extLst>
                <a:ext uri="{FF2B5EF4-FFF2-40B4-BE49-F238E27FC236}">
                  <a16:creationId xmlns:a16="http://schemas.microsoft.com/office/drawing/2014/main" id="{04A3213E-0902-7D82-1AB7-0C2A525B6EF7}"/>
                </a:ext>
              </a:extLst>
            </p:cNvPr>
            <p:cNvGrpSpPr/>
            <p:nvPr/>
          </p:nvGrpSpPr>
          <p:grpSpPr>
            <a:xfrm>
              <a:off x="2143353" y="7228445"/>
              <a:ext cx="2992091" cy="1563188"/>
              <a:chOff x="2167738" y="4848033"/>
              <a:chExt cx="2992091" cy="1563188"/>
            </a:xfrm>
          </p:grpSpPr>
          <p:cxnSp>
            <p:nvCxnSpPr>
              <p:cNvPr id="28" name="直線コネクタ 27">
                <a:extLst>
                  <a:ext uri="{FF2B5EF4-FFF2-40B4-BE49-F238E27FC236}">
                    <a16:creationId xmlns:a16="http://schemas.microsoft.com/office/drawing/2014/main" id="{B55420D9-B447-A46B-BE86-BA1605868E68}"/>
                  </a:ext>
                </a:extLst>
              </p:cNvPr>
              <p:cNvCxnSpPr>
                <a:cxnSpLocks/>
              </p:cNvCxnSpPr>
              <p:nvPr/>
            </p:nvCxnSpPr>
            <p:spPr>
              <a:xfrm>
                <a:off x="2167738" y="4848033"/>
                <a:ext cx="29920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3EF6C288-D7C6-00DD-2DE4-59AF1CE8644B}"/>
                  </a:ext>
                </a:extLst>
              </p:cNvPr>
              <p:cNvCxnSpPr>
                <a:cxnSpLocks/>
              </p:cNvCxnSpPr>
              <p:nvPr/>
            </p:nvCxnSpPr>
            <p:spPr>
              <a:xfrm>
                <a:off x="2167738" y="6411221"/>
                <a:ext cx="29920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0FA24984-65FF-79F5-99C7-E6C270C749CC}"/>
                  </a:ext>
                </a:extLst>
              </p:cNvPr>
              <p:cNvCxnSpPr>
                <a:cxnSpLocks/>
              </p:cNvCxnSpPr>
              <p:nvPr/>
            </p:nvCxnSpPr>
            <p:spPr>
              <a:xfrm flipV="1">
                <a:off x="2167738" y="4848033"/>
                <a:ext cx="2992091" cy="1563188"/>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5" name="Google Shape;511;p32">
              <a:extLst>
                <a:ext uri="{FF2B5EF4-FFF2-40B4-BE49-F238E27FC236}">
                  <a16:creationId xmlns:a16="http://schemas.microsoft.com/office/drawing/2014/main" id="{88F04F50-C38B-F32B-8DB8-E2CC901EB4E4}"/>
                </a:ext>
              </a:extLst>
            </p:cNvPr>
            <p:cNvSpPr/>
            <p:nvPr/>
          </p:nvSpPr>
          <p:spPr>
            <a:xfrm>
              <a:off x="2098242" y="4515718"/>
              <a:ext cx="245650" cy="226540"/>
            </a:xfrm>
            <a:prstGeom prst="roundRect">
              <a:avLst>
                <a:gd name="adj" fmla="val 0"/>
              </a:avLst>
            </a:prstGeom>
            <a:solidFill>
              <a:schemeClr val="bg1"/>
            </a:solidFill>
            <a:ln w="12700" cap="flat" cmpd="sng">
              <a:solidFill>
                <a:schemeClr val="bg1"/>
              </a:solidFill>
              <a:prstDash val="solid"/>
              <a:round/>
              <a:headEnd type="none" w="sm" len="sm"/>
              <a:tailEnd type="none" w="sm" len="sm"/>
            </a:ln>
          </p:spPr>
          <p:txBody>
            <a:bodyPr spcFirstLastPara="1" wrap="square" lIns="121891" tIns="121891" rIns="121891" bIns="121891" anchor="ctr" anchorCtr="0">
              <a:noAutofit/>
            </a:bodyPr>
            <a:lstStyle/>
            <a:p>
              <a:pPr algn="ctr"/>
              <a:endParaRPr lang="ja-JP" altLang="en-US" sz="1092" b="1" spc="73">
                <a:solidFill>
                  <a:schemeClr val="bg1"/>
                </a:solidFill>
                <a:latin typeface="游ゴシック"/>
                <a:ea typeface="游ゴシック"/>
              </a:endParaRPr>
            </a:p>
          </p:txBody>
        </p:sp>
        <p:sp>
          <p:nvSpPr>
            <p:cNvPr id="26" name="四角形: 角を丸くする 25">
              <a:extLst>
                <a:ext uri="{FF2B5EF4-FFF2-40B4-BE49-F238E27FC236}">
                  <a16:creationId xmlns:a16="http://schemas.microsoft.com/office/drawing/2014/main" id="{49E3BABC-7F78-374F-3EA5-067E1074F802}"/>
                </a:ext>
              </a:extLst>
            </p:cNvPr>
            <p:cNvSpPr/>
            <p:nvPr/>
          </p:nvSpPr>
          <p:spPr>
            <a:xfrm>
              <a:off x="2506332" y="4515722"/>
              <a:ext cx="2746793" cy="226537"/>
            </a:xfrm>
            <a:prstGeom prst="roundRect">
              <a:avLst>
                <a:gd name="adj" fmla="val 50000"/>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515"/>
            </a:p>
          </p:txBody>
        </p:sp>
        <p:sp>
          <p:nvSpPr>
            <p:cNvPr id="27" name="テキスト ボックス 26">
              <a:extLst>
                <a:ext uri="{FF2B5EF4-FFF2-40B4-BE49-F238E27FC236}">
                  <a16:creationId xmlns:a16="http://schemas.microsoft.com/office/drawing/2014/main" id="{25B83D77-F5B1-2DA5-69BD-3D52BEAC503E}"/>
                </a:ext>
              </a:extLst>
            </p:cNvPr>
            <p:cNvSpPr txBox="1"/>
            <p:nvPr/>
          </p:nvSpPr>
          <p:spPr>
            <a:xfrm>
              <a:off x="2098242" y="9381615"/>
              <a:ext cx="3479599" cy="306009"/>
            </a:xfrm>
            <a:prstGeom prst="rect">
              <a:avLst/>
            </a:prstGeom>
            <a:noFill/>
            <a:ln w="12700">
              <a:noFill/>
            </a:ln>
          </p:spPr>
          <p:txBody>
            <a:bodyPr wrap="square">
              <a:spAutoFit/>
            </a:bodyPr>
            <a:lstStyle/>
            <a:p>
              <a:r>
                <a:rPr lang="en-US" altLang="ja-JP" sz="606" spc="61">
                  <a:solidFill>
                    <a:schemeClr val="bg1"/>
                  </a:solidFill>
                </a:rPr>
                <a:t>Copyright ©The Asahi Shimbun Company. </a:t>
              </a:r>
              <a:endParaRPr lang="ja-JP" altLang="en-US" sz="606" spc="61">
                <a:solidFill>
                  <a:schemeClr val="bg1"/>
                </a:solidFill>
              </a:endParaRPr>
            </a:p>
          </p:txBody>
        </p:sp>
      </p:grpSp>
      <p:sp>
        <p:nvSpPr>
          <p:cNvPr id="34" name="四角形: 角を丸くする 33">
            <a:extLst>
              <a:ext uri="{FF2B5EF4-FFF2-40B4-BE49-F238E27FC236}">
                <a16:creationId xmlns:a16="http://schemas.microsoft.com/office/drawing/2014/main" id="{3B57E005-9F0E-F4E7-3ECD-BECC96DDA97B}"/>
              </a:ext>
            </a:extLst>
          </p:cNvPr>
          <p:cNvSpPr/>
          <p:nvPr/>
        </p:nvSpPr>
        <p:spPr>
          <a:xfrm>
            <a:off x="1364850" y="3389208"/>
            <a:ext cx="615708" cy="162970"/>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800" b="1" spc="182">
                <a:solidFill>
                  <a:schemeClr val="accent1"/>
                </a:solidFill>
              </a:rPr>
              <a:t>SDGs</a:t>
            </a:r>
            <a:endParaRPr kumimoji="1" lang="ja-JP" altLang="en-US" sz="800" b="1" spc="182"/>
          </a:p>
        </p:txBody>
      </p:sp>
      <p:sp>
        <p:nvSpPr>
          <p:cNvPr id="35" name="四角形: 角を丸くする 34">
            <a:extLst>
              <a:ext uri="{FF2B5EF4-FFF2-40B4-BE49-F238E27FC236}">
                <a16:creationId xmlns:a16="http://schemas.microsoft.com/office/drawing/2014/main" id="{CBDB5C4C-A46C-D108-EA78-A1C0F6C3B7EB}"/>
              </a:ext>
            </a:extLst>
          </p:cNvPr>
          <p:cNvSpPr/>
          <p:nvPr/>
        </p:nvSpPr>
        <p:spPr>
          <a:xfrm>
            <a:off x="1337495" y="4624042"/>
            <a:ext cx="615708" cy="162970"/>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800" b="1" spc="182">
                <a:solidFill>
                  <a:schemeClr val="accent1"/>
                </a:solidFill>
              </a:rPr>
              <a:t>SDGs</a:t>
            </a:r>
            <a:endParaRPr kumimoji="1" lang="ja-JP" altLang="en-US" sz="800" b="1" spc="182"/>
          </a:p>
        </p:txBody>
      </p:sp>
      <p:pic>
        <p:nvPicPr>
          <p:cNvPr id="36" name="グラフィックス 35" descr="男子生徒 単色塗りつぶし">
            <a:extLst>
              <a:ext uri="{FF2B5EF4-FFF2-40B4-BE49-F238E27FC236}">
                <a16:creationId xmlns:a16="http://schemas.microsoft.com/office/drawing/2014/main" id="{F67CA288-9880-09E5-DF69-6AA3F451A334}"/>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052692" y="3838194"/>
            <a:ext cx="896506" cy="896506"/>
          </a:xfrm>
          <a:prstGeom prst="rect">
            <a:avLst/>
          </a:prstGeom>
        </p:spPr>
      </p:pic>
      <p:sp>
        <p:nvSpPr>
          <p:cNvPr id="37" name="二等辺三角形 36">
            <a:extLst>
              <a:ext uri="{FF2B5EF4-FFF2-40B4-BE49-F238E27FC236}">
                <a16:creationId xmlns:a16="http://schemas.microsoft.com/office/drawing/2014/main" id="{CAB983C4-B86A-251F-461F-8C54296D10D4}"/>
              </a:ext>
            </a:extLst>
          </p:cNvPr>
          <p:cNvSpPr/>
          <p:nvPr/>
        </p:nvSpPr>
        <p:spPr>
          <a:xfrm rot="5400000">
            <a:off x="3613380" y="4274262"/>
            <a:ext cx="137056" cy="137374"/>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515"/>
          </a:p>
        </p:txBody>
      </p:sp>
      <p:sp>
        <p:nvSpPr>
          <p:cNvPr id="38" name="二等辺三角形 37">
            <a:extLst>
              <a:ext uri="{FF2B5EF4-FFF2-40B4-BE49-F238E27FC236}">
                <a16:creationId xmlns:a16="http://schemas.microsoft.com/office/drawing/2014/main" id="{59E95C3C-076E-1C65-3886-DB78DD983B1E}"/>
              </a:ext>
            </a:extLst>
          </p:cNvPr>
          <p:cNvSpPr/>
          <p:nvPr/>
        </p:nvSpPr>
        <p:spPr>
          <a:xfrm rot="5400000">
            <a:off x="5240515" y="4273209"/>
            <a:ext cx="137056" cy="137374"/>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515"/>
          </a:p>
        </p:txBody>
      </p:sp>
      <p:sp>
        <p:nvSpPr>
          <p:cNvPr id="40" name="Google Shape;511;p32">
            <a:extLst>
              <a:ext uri="{FF2B5EF4-FFF2-40B4-BE49-F238E27FC236}">
                <a16:creationId xmlns:a16="http://schemas.microsoft.com/office/drawing/2014/main" id="{6DFD7BA9-46E2-C088-173B-0252AB4B5E6D}"/>
              </a:ext>
            </a:extLst>
          </p:cNvPr>
          <p:cNvSpPr/>
          <p:nvPr/>
        </p:nvSpPr>
        <p:spPr>
          <a:xfrm>
            <a:off x="3921887" y="2700065"/>
            <a:ext cx="1158117" cy="3460256"/>
          </a:xfrm>
          <a:prstGeom prst="roundRect">
            <a:avLst>
              <a:gd name="adj" fmla="val 0"/>
            </a:avLst>
          </a:prstGeom>
          <a:noFill/>
          <a:ln w="12700" cap="flat" cmpd="sng">
            <a:solidFill>
              <a:schemeClr val="bg1">
                <a:lumMod val="65000"/>
              </a:schemeClr>
            </a:solidFill>
            <a:prstDash val="sysDash"/>
            <a:round/>
            <a:headEnd type="none" w="sm" len="sm"/>
            <a:tailEnd type="none" w="sm" len="sm"/>
          </a:ln>
        </p:spPr>
        <p:txBody>
          <a:bodyPr spcFirstLastPara="1" wrap="square" lIns="121891" tIns="121891" rIns="121891" bIns="121891" anchor="ctr" anchorCtr="0">
            <a:noAutofit/>
          </a:bodyPr>
          <a:lstStyle/>
          <a:p>
            <a:pPr algn="ctr"/>
            <a:endParaRPr lang="ja-JP" altLang="en-US" sz="1092" b="1" spc="73">
              <a:solidFill>
                <a:schemeClr val="bg1"/>
              </a:solidFill>
              <a:latin typeface="游ゴシック"/>
              <a:ea typeface="游ゴシック"/>
            </a:endParaRPr>
          </a:p>
        </p:txBody>
      </p:sp>
      <p:pic>
        <p:nvPicPr>
          <p:cNvPr id="41" name="グラフィックス 40" descr="男子生徒 単色塗りつぶし">
            <a:extLst>
              <a:ext uri="{FF2B5EF4-FFF2-40B4-BE49-F238E27FC236}">
                <a16:creationId xmlns:a16="http://schemas.microsoft.com/office/drawing/2014/main" id="{F620D06D-8D8B-65FF-81CE-AFD46013C9DA}"/>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052692" y="2954191"/>
            <a:ext cx="896506" cy="896506"/>
          </a:xfrm>
          <a:prstGeom prst="rect">
            <a:avLst/>
          </a:prstGeom>
        </p:spPr>
      </p:pic>
      <p:pic>
        <p:nvPicPr>
          <p:cNvPr id="42" name="グラフィックス 41" descr="男子生徒 単色塗りつぶし">
            <a:extLst>
              <a:ext uri="{FF2B5EF4-FFF2-40B4-BE49-F238E27FC236}">
                <a16:creationId xmlns:a16="http://schemas.microsoft.com/office/drawing/2014/main" id="{96BB2F36-A81D-2659-074E-1D3CCDE632C4}"/>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052692" y="4715205"/>
            <a:ext cx="896506" cy="896506"/>
          </a:xfrm>
          <a:prstGeom prst="rect">
            <a:avLst/>
          </a:prstGeom>
        </p:spPr>
      </p:pic>
      <p:sp>
        <p:nvSpPr>
          <p:cNvPr id="43" name="Google Shape;511;p32">
            <a:extLst>
              <a:ext uri="{FF2B5EF4-FFF2-40B4-BE49-F238E27FC236}">
                <a16:creationId xmlns:a16="http://schemas.microsoft.com/office/drawing/2014/main" id="{5B5E506C-9F62-0330-BEA7-7FC1229FC52B}"/>
              </a:ext>
            </a:extLst>
          </p:cNvPr>
          <p:cNvSpPr/>
          <p:nvPr/>
        </p:nvSpPr>
        <p:spPr>
          <a:xfrm>
            <a:off x="977533" y="2218772"/>
            <a:ext cx="2461406" cy="336350"/>
          </a:xfrm>
          <a:prstGeom prst="roundRect">
            <a:avLst>
              <a:gd name="adj" fmla="val 0"/>
            </a:avLst>
          </a:prstGeom>
          <a:solidFill>
            <a:schemeClr val="bg1">
              <a:lumMod val="95000"/>
            </a:schemeClr>
          </a:solidFill>
          <a:ln w="12700" cap="flat" cmpd="sng">
            <a:solidFill>
              <a:schemeClr val="bg1">
                <a:lumMod val="65000"/>
              </a:schemeClr>
            </a:solidFill>
            <a:prstDash val="solid"/>
            <a:round/>
            <a:headEnd type="none" w="sm" len="sm"/>
            <a:tailEnd type="none" w="sm" len="sm"/>
          </a:ln>
        </p:spPr>
        <p:txBody>
          <a:bodyPr spcFirstLastPara="1" wrap="square" lIns="0" tIns="121891" rIns="0" bIns="121891" anchor="ctr" anchorCtr="0">
            <a:noAutofit/>
          </a:bodyPr>
          <a:lstStyle/>
          <a:p>
            <a:pPr algn="ctr"/>
            <a:r>
              <a:rPr lang="ja-JP" altLang="en-US" sz="1092" b="1" spc="300">
                <a:solidFill>
                  <a:schemeClr val="tx1">
                    <a:lumMod val="75000"/>
                    <a:lumOff val="25000"/>
                  </a:schemeClr>
                </a:solidFill>
                <a:latin typeface="游ゴシック"/>
                <a:ea typeface="游ゴシック"/>
              </a:rPr>
              <a:t>記事</a:t>
            </a:r>
          </a:p>
        </p:txBody>
      </p:sp>
      <p:sp>
        <p:nvSpPr>
          <p:cNvPr id="44" name="Google Shape;511;p32">
            <a:extLst>
              <a:ext uri="{FF2B5EF4-FFF2-40B4-BE49-F238E27FC236}">
                <a16:creationId xmlns:a16="http://schemas.microsoft.com/office/drawing/2014/main" id="{0961F5F6-9C6D-9BDD-F6A5-F4E95739A55B}"/>
              </a:ext>
            </a:extLst>
          </p:cNvPr>
          <p:cNvSpPr/>
          <p:nvPr/>
        </p:nvSpPr>
        <p:spPr>
          <a:xfrm>
            <a:off x="3921887" y="2218772"/>
            <a:ext cx="1158117" cy="336350"/>
          </a:xfrm>
          <a:prstGeom prst="roundRect">
            <a:avLst>
              <a:gd name="adj" fmla="val 0"/>
            </a:avLst>
          </a:prstGeom>
          <a:solidFill>
            <a:schemeClr val="bg1">
              <a:lumMod val="95000"/>
            </a:schemeClr>
          </a:solidFill>
          <a:ln w="12700" cap="flat" cmpd="sng">
            <a:solidFill>
              <a:schemeClr val="bg1">
                <a:lumMod val="65000"/>
              </a:schemeClr>
            </a:solidFill>
            <a:prstDash val="solid"/>
            <a:round/>
            <a:headEnd type="none" w="sm" len="sm"/>
            <a:tailEnd type="none" w="sm" len="sm"/>
          </a:ln>
        </p:spPr>
        <p:txBody>
          <a:bodyPr spcFirstLastPara="1" wrap="square" lIns="0" tIns="121891" rIns="0" bIns="121891" anchor="ctr" anchorCtr="0">
            <a:noAutofit/>
          </a:bodyPr>
          <a:lstStyle/>
          <a:p>
            <a:pPr algn="ctr"/>
            <a:r>
              <a:rPr lang="ja-JP" altLang="en-US" sz="1092" b="1" spc="300">
                <a:solidFill>
                  <a:schemeClr val="tx1">
                    <a:lumMod val="75000"/>
                    <a:lumOff val="25000"/>
                  </a:schemeClr>
                </a:solidFill>
                <a:latin typeface="游ゴシック"/>
                <a:ea typeface="游ゴシック"/>
              </a:rPr>
              <a:t>接触者</a:t>
            </a:r>
          </a:p>
        </p:txBody>
      </p:sp>
      <p:sp>
        <p:nvSpPr>
          <p:cNvPr id="45" name="Google Shape;511;p32">
            <a:extLst>
              <a:ext uri="{FF2B5EF4-FFF2-40B4-BE49-F238E27FC236}">
                <a16:creationId xmlns:a16="http://schemas.microsoft.com/office/drawing/2014/main" id="{F4B239CE-52BD-0A2F-8B26-4C1F443AB814}"/>
              </a:ext>
            </a:extLst>
          </p:cNvPr>
          <p:cNvSpPr/>
          <p:nvPr/>
        </p:nvSpPr>
        <p:spPr>
          <a:xfrm>
            <a:off x="5538456" y="2218772"/>
            <a:ext cx="5472036" cy="336350"/>
          </a:xfrm>
          <a:prstGeom prst="roundRect">
            <a:avLst>
              <a:gd name="adj" fmla="val 0"/>
            </a:avLst>
          </a:prstGeom>
          <a:solidFill>
            <a:schemeClr val="bg1">
              <a:lumMod val="95000"/>
            </a:schemeClr>
          </a:solidFill>
          <a:ln w="12700" cap="flat" cmpd="sng">
            <a:solidFill>
              <a:schemeClr val="bg1">
                <a:lumMod val="65000"/>
              </a:schemeClr>
            </a:solidFill>
            <a:prstDash val="solid"/>
            <a:round/>
            <a:headEnd type="none" w="sm" len="sm"/>
            <a:tailEnd type="none" w="sm" len="sm"/>
          </a:ln>
        </p:spPr>
        <p:txBody>
          <a:bodyPr spcFirstLastPara="1" wrap="square" lIns="0" tIns="121891" rIns="0" bIns="121891" anchor="ctr" anchorCtr="0">
            <a:noAutofit/>
          </a:bodyPr>
          <a:lstStyle/>
          <a:p>
            <a:pPr algn="ctr"/>
            <a:r>
              <a:rPr lang="ja-JP" altLang="en-US" sz="1092" b="1" spc="300">
                <a:solidFill>
                  <a:schemeClr val="tx1">
                    <a:lumMod val="75000"/>
                    <a:lumOff val="25000"/>
                  </a:schemeClr>
                </a:solidFill>
                <a:latin typeface="游ゴシック"/>
                <a:ea typeface="游ゴシック"/>
              </a:rPr>
              <a:t>データ可視化 ＆ セグメント化</a:t>
            </a:r>
          </a:p>
        </p:txBody>
      </p:sp>
      <p:sp>
        <p:nvSpPr>
          <p:cNvPr id="46" name="四角形: 角を丸くする 45">
            <a:extLst>
              <a:ext uri="{FF2B5EF4-FFF2-40B4-BE49-F238E27FC236}">
                <a16:creationId xmlns:a16="http://schemas.microsoft.com/office/drawing/2014/main" id="{D30174FC-FCED-7405-4B2F-50D2E75C37BB}"/>
              </a:ext>
            </a:extLst>
          </p:cNvPr>
          <p:cNvSpPr/>
          <p:nvPr/>
        </p:nvSpPr>
        <p:spPr>
          <a:xfrm>
            <a:off x="2177590" y="5312086"/>
            <a:ext cx="1029022" cy="272369"/>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1200" b="1" spc="182">
                <a:solidFill>
                  <a:schemeClr val="accent1"/>
                </a:solidFill>
              </a:rPr>
              <a:t>SDGs</a:t>
            </a:r>
            <a:endParaRPr kumimoji="1" lang="ja-JP" altLang="en-US" sz="1200" b="1" spc="182"/>
          </a:p>
        </p:txBody>
      </p:sp>
      <p:sp>
        <p:nvSpPr>
          <p:cNvPr id="47" name="四角形: 角を丸くする 46">
            <a:extLst>
              <a:ext uri="{FF2B5EF4-FFF2-40B4-BE49-F238E27FC236}">
                <a16:creationId xmlns:a16="http://schemas.microsoft.com/office/drawing/2014/main" id="{5A46EEF2-8D8E-E64F-D793-37C0221FA7F2}"/>
              </a:ext>
            </a:extLst>
          </p:cNvPr>
          <p:cNvSpPr/>
          <p:nvPr/>
        </p:nvSpPr>
        <p:spPr>
          <a:xfrm>
            <a:off x="4193091" y="5707925"/>
            <a:ext cx="615708" cy="214888"/>
          </a:xfrm>
          <a:prstGeom prst="roundRect">
            <a:avLst>
              <a:gd name="adj" fmla="val 50000"/>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b="1" spc="182">
                <a:solidFill>
                  <a:schemeClr val="bg1"/>
                </a:solidFill>
              </a:rPr>
              <a:t>SDGs</a:t>
            </a:r>
            <a:endParaRPr kumimoji="1" lang="ja-JP" altLang="en-US" sz="800" b="1" spc="182">
              <a:solidFill>
                <a:schemeClr val="bg1"/>
              </a:solidFill>
            </a:endParaRPr>
          </a:p>
        </p:txBody>
      </p:sp>
    </p:spTree>
    <p:extLst>
      <p:ext uri="{BB962C8B-B14F-4D97-AF65-F5344CB8AC3E}">
        <p14:creationId xmlns:p14="http://schemas.microsoft.com/office/powerpoint/2010/main" val="3021079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F24BF821-733D-3D94-5876-46EBB92AFB29}"/>
            </a:ext>
          </a:extLst>
        </p:cNvPr>
        <p:cNvGrpSpPr/>
        <p:nvPr/>
      </p:nvGrpSpPr>
      <p:grpSpPr>
        <a:xfrm>
          <a:off x="0" y="0"/>
          <a:ext cx="0" cy="0"/>
          <a:chOff x="0" y="0"/>
          <a:chExt cx="0" cy="0"/>
        </a:xfrm>
      </p:grpSpPr>
      <p:sp>
        <p:nvSpPr>
          <p:cNvPr id="2" name="スライド番号プレースホルダー 3">
            <a:extLst>
              <a:ext uri="{FF2B5EF4-FFF2-40B4-BE49-F238E27FC236}">
                <a16:creationId xmlns:a16="http://schemas.microsoft.com/office/drawing/2014/main" id="{BB0361C6-B0BE-6F62-1F1B-EA628640D434}"/>
              </a:ext>
            </a:extLst>
          </p:cNvPr>
          <p:cNvSpPr>
            <a:spLocks noGrp="1"/>
          </p:cNvSpPr>
          <p:nvPr>
            <p:ph type="sldNum" sz="quarter" idx="4"/>
          </p:nvPr>
        </p:nvSpPr>
        <p:spPr/>
        <p:txBody>
          <a:bodyPr/>
          <a:lstStyle/>
          <a:p>
            <a:fld id="{3200D908-C2D6-084A-9C6A-44EB3DC58219}" type="slidenum">
              <a:rPr lang="ja-JP" altLang="en-US">
                <a:sym typeface="Arial"/>
              </a:rPr>
              <a:pPr/>
              <a:t>14</a:t>
            </a:fld>
            <a:endParaRPr lang="ja-JP" altLang="en-US">
              <a:sym typeface="Arial"/>
            </a:endParaRPr>
          </a:p>
        </p:txBody>
      </p:sp>
      <p:sp>
        <p:nvSpPr>
          <p:cNvPr id="12" name="タイトル 11">
            <a:extLst>
              <a:ext uri="{FF2B5EF4-FFF2-40B4-BE49-F238E27FC236}">
                <a16:creationId xmlns:a16="http://schemas.microsoft.com/office/drawing/2014/main" id="{23F9E46E-740E-8546-CB33-C08D2A3F6ED4}"/>
              </a:ext>
            </a:extLst>
          </p:cNvPr>
          <p:cNvSpPr>
            <a:spLocks noGrp="1"/>
          </p:cNvSpPr>
          <p:nvPr>
            <p:ph type="title"/>
          </p:nvPr>
        </p:nvSpPr>
        <p:spPr/>
        <p:txBody>
          <a:bodyPr/>
          <a:lstStyle/>
          <a:p>
            <a:r>
              <a:rPr lang="ja-JP" altLang="en-US" dirty="0"/>
              <a:t>カスタムセグメント</a:t>
            </a:r>
          </a:p>
        </p:txBody>
      </p:sp>
      <p:sp>
        <p:nvSpPr>
          <p:cNvPr id="6" name="Google Shape;516;p32">
            <a:extLst>
              <a:ext uri="{FF2B5EF4-FFF2-40B4-BE49-F238E27FC236}">
                <a16:creationId xmlns:a16="http://schemas.microsoft.com/office/drawing/2014/main" id="{05772DED-0812-93E9-FCE9-AAC1FFC6884B}"/>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600" b="1" dirty="0">
                <a:solidFill>
                  <a:srgbClr val="EB0083"/>
                </a:solidFill>
              </a:rPr>
              <a:t>カスタムセグメント</a:t>
            </a:r>
            <a:r>
              <a:rPr lang="ja-JP" altLang="en-US" sz="1400" b="1" dirty="0">
                <a:solidFill>
                  <a:srgbClr val="EB0083"/>
                </a:solidFill>
                <a:ea typeface="游ゴシック" panose="020B0400000000000000" pitchFamily="50" charset="-128"/>
              </a:rPr>
              <a:t>　</a:t>
            </a:r>
            <a:r>
              <a:rPr lang="en-US" altLang="ja-JP" sz="1200" b="1" dirty="0">
                <a:solidFill>
                  <a:srgbClr val="EB0083"/>
                </a:solidFill>
                <a:ea typeface="游ゴシック" panose="020B0400000000000000" pitchFamily="50" charset="-128"/>
              </a:rPr>
              <a:t>A-TANK</a:t>
            </a:r>
            <a:r>
              <a:rPr lang="ja-JP" altLang="en-US" sz="1200" b="1" dirty="0">
                <a:solidFill>
                  <a:srgbClr val="EB0083"/>
                </a:solidFill>
                <a:ea typeface="游ゴシック" panose="020B0400000000000000" pitchFamily="50" charset="-128"/>
              </a:rPr>
              <a:t>独自のセグメント作成が可能</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7" name="直線コネクタ 6">
            <a:extLst>
              <a:ext uri="{FF2B5EF4-FFF2-40B4-BE49-F238E27FC236}">
                <a16:creationId xmlns:a16="http://schemas.microsoft.com/office/drawing/2014/main" id="{C68D2467-CC67-A082-9D7C-D0D981501093}"/>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 name="Google Shape;511;p32">
            <a:extLst>
              <a:ext uri="{FF2B5EF4-FFF2-40B4-BE49-F238E27FC236}">
                <a16:creationId xmlns:a16="http://schemas.microsoft.com/office/drawing/2014/main" id="{F8682412-8344-70C5-733C-B670699DE6B0}"/>
              </a:ext>
            </a:extLst>
          </p:cNvPr>
          <p:cNvSpPr/>
          <p:nvPr/>
        </p:nvSpPr>
        <p:spPr>
          <a:xfrm>
            <a:off x="577929" y="1393885"/>
            <a:ext cx="10549115" cy="712400"/>
          </a:xfrm>
          <a:prstGeom prst="roundRect">
            <a:avLst>
              <a:gd name="adj" fmla="val 0"/>
            </a:avLst>
          </a:prstGeom>
          <a:solidFill>
            <a:schemeClr val="bg1">
              <a:lumMod val="95000"/>
            </a:schemeClr>
          </a:solidFill>
          <a:ln w="12700" cap="flat" cmpd="sng">
            <a:solidFill>
              <a:schemeClr val="tx1">
                <a:lumMod val="75000"/>
                <a:lumOff val="25000"/>
              </a:schemeClr>
            </a:solidFill>
            <a:prstDash val="solid"/>
            <a:round/>
            <a:headEnd type="none" w="sm" len="sm"/>
            <a:tailEnd type="none" w="sm" len="sm"/>
          </a:ln>
        </p:spPr>
        <p:txBody>
          <a:bodyPr spcFirstLastPara="1" wrap="square" lIns="180000" tIns="121900" rIns="180000" bIns="121900" anchor="ctr" anchorCtr="0">
            <a:noAutofit/>
          </a:bodyPr>
          <a:lstStyle/>
          <a:p>
            <a:r>
              <a:rPr lang="ja-JP" altLang="en-US" sz="1400" b="1" dirty="0">
                <a:solidFill>
                  <a:schemeClr val="bg1"/>
                </a:solidFill>
                <a:highlight>
                  <a:srgbClr val="808080"/>
                </a:highlight>
                <a:latin typeface="游ゴシック"/>
                <a:ea typeface="游ゴシック"/>
              </a:rPr>
              <a:t>利用例１</a:t>
            </a:r>
            <a:r>
              <a:rPr lang="ja-JP" altLang="en-US" sz="1400" b="1" dirty="0">
                <a:solidFill>
                  <a:schemeClr val="tx1">
                    <a:lumMod val="75000"/>
                    <a:lumOff val="25000"/>
                  </a:schemeClr>
                </a:solidFill>
                <a:latin typeface="游ゴシック"/>
                <a:ea typeface="游ゴシック"/>
              </a:rPr>
              <a:t>：特定のキーワードが含まれる記事に接触したユーザーセグメント</a:t>
            </a:r>
          </a:p>
        </p:txBody>
      </p:sp>
      <p:sp>
        <p:nvSpPr>
          <p:cNvPr id="39" name="Google Shape;511;p32">
            <a:extLst>
              <a:ext uri="{FF2B5EF4-FFF2-40B4-BE49-F238E27FC236}">
                <a16:creationId xmlns:a16="http://schemas.microsoft.com/office/drawing/2014/main" id="{C8B2CB42-04E5-D0FD-9557-67C858F37BD1}"/>
              </a:ext>
            </a:extLst>
          </p:cNvPr>
          <p:cNvSpPr/>
          <p:nvPr/>
        </p:nvSpPr>
        <p:spPr>
          <a:xfrm>
            <a:off x="577929" y="2299147"/>
            <a:ext cx="10549115" cy="712400"/>
          </a:xfrm>
          <a:prstGeom prst="roundRect">
            <a:avLst>
              <a:gd name="adj" fmla="val 0"/>
            </a:avLst>
          </a:prstGeom>
          <a:solidFill>
            <a:schemeClr val="bg1">
              <a:lumMod val="95000"/>
            </a:schemeClr>
          </a:solidFill>
          <a:ln w="12700" cap="flat" cmpd="sng">
            <a:solidFill>
              <a:schemeClr val="tx1">
                <a:lumMod val="75000"/>
                <a:lumOff val="25000"/>
              </a:schemeClr>
            </a:solidFill>
            <a:prstDash val="solid"/>
            <a:round/>
            <a:headEnd type="none" w="sm" len="sm"/>
            <a:tailEnd type="none" w="sm" len="sm"/>
          </a:ln>
        </p:spPr>
        <p:txBody>
          <a:bodyPr spcFirstLastPara="1" wrap="square" lIns="180000" tIns="121900" rIns="180000" bIns="121900" anchor="ctr" anchorCtr="0">
            <a:noAutofit/>
          </a:bodyPr>
          <a:lstStyle/>
          <a:p>
            <a:r>
              <a:rPr lang="ja-JP" altLang="en-US" sz="1400" b="1" dirty="0">
                <a:solidFill>
                  <a:schemeClr val="bg1"/>
                </a:solidFill>
                <a:highlight>
                  <a:srgbClr val="808080"/>
                </a:highlight>
                <a:latin typeface="游ゴシック"/>
                <a:ea typeface="游ゴシック"/>
              </a:rPr>
              <a:t>利用例２</a:t>
            </a:r>
            <a:r>
              <a:rPr lang="ja-JP" altLang="en-US" sz="1400" b="1" dirty="0">
                <a:solidFill>
                  <a:schemeClr val="tx1">
                    <a:lumMod val="75000"/>
                    <a:lumOff val="25000"/>
                  </a:schemeClr>
                </a:solidFill>
                <a:latin typeface="游ゴシック"/>
                <a:ea typeface="游ゴシック"/>
              </a:rPr>
              <a:t>：広告クリックユーザーのセグメント（朝日新聞デジタル版で広告を出稿頂いた後のセグメント作成）</a:t>
            </a:r>
          </a:p>
        </p:txBody>
      </p:sp>
      <p:sp>
        <p:nvSpPr>
          <p:cNvPr id="48" name="Google Shape;511;p32">
            <a:extLst>
              <a:ext uri="{FF2B5EF4-FFF2-40B4-BE49-F238E27FC236}">
                <a16:creationId xmlns:a16="http://schemas.microsoft.com/office/drawing/2014/main" id="{150164D8-22F9-1781-F8F0-4EB5C578ED47}"/>
              </a:ext>
            </a:extLst>
          </p:cNvPr>
          <p:cNvSpPr/>
          <p:nvPr/>
        </p:nvSpPr>
        <p:spPr>
          <a:xfrm>
            <a:off x="577929" y="3204409"/>
            <a:ext cx="10549115" cy="712400"/>
          </a:xfrm>
          <a:prstGeom prst="roundRect">
            <a:avLst>
              <a:gd name="adj" fmla="val 0"/>
            </a:avLst>
          </a:prstGeom>
          <a:solidFill>
            <a:schemeClr val="bg1">
              <a:lumMod val="95000"/>
            </a:schemeClr>
          </a:solidFill>
          <a:ln w="12700" cap="flat" cmpd="sng">
            <a:solidFill>
              <a:schemeClr val="tx1">
                <a:lumMod val="75000"/>
                <a:lumOff val="25000"/>
              </a:schemeClr>
            </a:solidFill>
            <a:prstDash val="solid"/>
            <a:round/>
            <a:headEnd type="none" w="sm" len="sm"/>
            <a:tailEnd type="none" w="sm" len="sm"/>
          </a:ln>
        </p:spPr>
        <p:txBody>
          <a:bodyPr spcFirstLastPara="1" wrap="square" lIns="180000" tIns="121900" rIns="180000" bIns="121900" anchor="ctr" anchorCtr="0">
            <a:noAutofit/>
          </a:bodyPr>
          <a:lstStyle/>
          <a:p>
            <a:r>
              <a:rPr lang="ja-JP" altLang="en-US" sz="1400" b="1" dirty="0">
                <a:solidFill>
                  <a:schemeClr val="bg1"/>
                </a:solidFill>
                <a:highlight>
                  <a:srgbClr val="808080"/>
                </a:highlight>
                <a:latin typeface="游ゴシック"/>
                <a:ea typeface="游ゴシック"/>
              </a:rPr>
              <a:t>利用例３</a:t>
            </a:r>
            <a:r>
              <a:rPr lang="ja-JP" altLang="en-US" sz="1400" b="1" dirty="0">
                <a:solidFill>
                  <a:schemeClr val="tx1">
                    <a:lumMod val="75000"/>
                    <a:lumOff val="25000"/>
                  </a:schemeClr>
                </a:solidFill>
                <a:latin typeface="游ゴシック"/>
                <a:ea typeface="游ゴシック"/>
              </a:rPr>
              <a:t>：朝日新聞デジタル版ユーザーへの簡易アンケートの回答結果をもとに特定の回答ユーザーのセグメント</a:t>
            </a:r>
          </a:p>
        </p:txBody>
      </p:sp>
      <p:sp>
        <p:nvSpPr>
          <p:cNvPr id="49" name="Google Shape;511;p32">
            <a:extLst>
              <a:ext uri="{FF2B5EF4-FFF2-40B4-BE49-F238E27FC236}">
                <a16:creationId xmlns:a16="http://schemas.microsoft.com/office/drawing/2014/main" id="{DF3AD49B-5356-7233-061E-32FD98C0B824}"/>
              </a:ext>
            </a:extLst>
          </p:cNvPr>
          <p:cNvSpPr/>
          <p:nvPr/>
        </p:nvSpPr>
        <p:spPr>
          <a:xfrm>
            <a:off x="577929" y="4109671"/>
            <a:ext cx="10549115" cy="712400"/>
          </a:xfrm>
          <a:prstGeom prst="roundRect">
            <a:avLst>
              <a:gd name="adj" fmla="val 0"/>
            </a:avLst>
          </a:prstGeom>
          <a:solidFill>
            <a:schemeClr val="bg1">
              <a:lumMod val="95000"/>
            </a:schemeClr>
          </a:solidFill>
          <a:ln w="12700" cap="flat" cmpd="sng">
            <a:solidFill>
              <a:schemeClr val="tx1">
                <a:lumMod val="75000"/>
                <a:lumOff val="25000"/>
              </a:schemeClr>
            </a:solidFill>
            <a:prstDash val="solid"/>
            <a:round/>
            <a:headEnd type="none" w="sm" len="sm"/>
            <a:tailEnd type="none" w="sm" len="sm"/>
          </a:ln>
        </p:spPr>
        <p:txBody>
          <a:bodyPr spcFirstLastPara="1" wrap="square" lIns="180000" tIns="121900" rIns="180000" bIns="121900" anchor="ctr" anchorCtr="0">
            <a:noAutofit/>
          </a:bodyPr>
          <a:lstStyle/>
          <a:p>
            <a:r>
              <a:rPr lang="ja-JP" altLang="en-US" sz="1400" b="1" dirty="0">
                <a:solidFill>
                  <a:schemeClr val="bg1"/>
                </a:solidFill>
                <a:highlight>
                  <a:srgbClr val="808080"/>
                </a:highlight>
                <a:latin typeface="游ゴシック"/>
                <a:ea typeface="游ゴシック"/>
              </a:rPr>
              <a:t>利用例４</a:t>
            </a:r>
            <a:r>
              <a:rPr lang="ja-JP" altLang="en-US" sz="1400" b="1" dirty="0">
                <a:solidFill>
                  <a:schemeClr val="tx1">
                    <a:lumMod val="75000"/>
                    <a:lumOff val="25000"/>
                  </a:schemeClr>
                </a:solidFill>
                <a:latin typeface="游ゴシック"/>
                <a:ea typeface="游ゴシック"/>
              </a:rPr>
              <a:t>：特定のキーワードを含む記事面（朝日新聞デジタル版）を除外した広告配信（ブランドセーフティ）</a:t>
            </a:r>
          </a:p>
        </p:txBody>
      </p:sp>
    </p:spTree>
    <p:extLst>
      <p:ext uri="{BB962C8B-B14F-4D97-AF65-F5344CB8AC3E}">
        <p14:creationId xmlns:p14="http://schemas.microsoft.com/office/powerpoint/2010/main" val="992888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3" name="タイトル 2">
            <a:extLst>
              <a:ext uri="{FF2B5EF4-FFF2-40B4-BE49-F238E27FC236}">
                <a16:creationId xmlns:a16="http://schemas.microsoft.com/office/drawing/2014/main" id="{8AC033EE-1224-069A-FB9F-C96470024DDA}"/>
              </a:ext>
            </a:extLst>
          </p:cNvPr>
          <p:cNvSpPr>
            <a:spLocks noGrp="1"/>
          </p:cNvSpPr>
          <p:nvPr>
            <p:ph type="ctrTitle"/>
          </p:nvPr>
        </p:nvSpPr>
        <p:spPr/>
        <p:txBody>
          <a:bodyPr>
            <a:normAutofit/>
          </a:bodyPr>
          <a:lstStyle/>
          <a:p>
            <a:r>
              <a:rPr lang="ja-JP" altLang="en-US" sz="3600" dirty="0">
                <a:solidFill>
                  <a:schemeClr val="tx1">
                    <a:lumMod val="85000"/>
                    <a:lumOff val="15000"/>
                  </a:schemeClr>
                </a:solidFill>
              </a:rPr>
              <a:t>ターゲティングメニュー</a:t>
            </a:r>
          </a:p>
        </p:txBody>
      </p:sp>
      <p:sp>
        <p:nvSpPr>
          <p:cNvPr id="2" name="テキスト プレースホルダー 1">
            <a:extLst>
              <a:ext uri="{FF2B5EF4-FFF2-40B4-BE49-F238E27FC236}">
                <a16:creationId xmlns:a16="http://schemas.microsoft.com/office/drawing/2014/main" id="{34999B5D-0F83-E78E-7CF7-2EE7041689A4}"/>
              </a:ext>
            </a:extLst>
          </p:cNvPr>
          <p:cNvSpPr>
            <a:spLocks noGrp="1"/>
          </p:cNvSpPr>
          <p:nvPr>
            <p:ph type="body" sz="quarter" idx="10"/>
          </p:nvPr>
        </p:nvSpPr>
        <p:spPr/>
        <p:txBody>
          <a:bodyPr/>
          <a:lstStyle/>
          <a:p>
            <a:r>
              <a:rPr lang="en-US" altLang="ja-JP" dirty="0"/>
              <a:t>A-TANK </a:t>
            </a:r>
            <a:r>
              <a:rPr lang="ja-JP" altLang="en-US" dirty="0"/>
              <a:t>ターゲティングメニュー</a:t>
            </a:r>
          </a:p>
        </p:txBody>
      </p:sp>
    </p:spTree>
    <p:extLst>
      <p:ext uri="{BB962C8B-B14F-4D97-AF65-F5344CB8AC3E}">
        <p14:creationId xmlns:p14="http://schemas.microsoft.com/office/powerpoint/2010/main" val="3420826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D032DE08-ECB0-0689-0AA3-29B3A214555D}"/>
            </a:ext>
          </a:extLst>
        </p:cNvPr>
        <p:cNvGrpSpPr/>
        <p:nvPr/>
      </p:nvGrpSpPr>
      <p:grpSpPr>
        <a:xfrm>
          <a:off x="0" y="0"/>
          <a:ext cx="0" cy="0"/>
          <a:chOff x="0" y="0"/>
          <a:chExt cx="0" cy="0"/>
        </a:xfrm>
      </p:grpSpPr>
      <p:sp>
        <p:nvSpPr>
          <p:cNvPr id="8" name="スライド番号プレースホルダー 3">
            <a:extLst>
              <a:ext uri="{FF2B5EF4-FFF2-40B4-BE49-F238E27FC236}">
                <a16:creationId xmlns:a16="http://schemas.microsoft.com/office/drawing/2014/main" id="{F27407D8-EB2F-21EA-F9AB-4E8C2BA61C5F}"/>
              </a:ext>
            </a:extLst>
          </p:cNvPr>
          <p:cNvSpPr>
            <a:spLocks noGrp="1"/>
          </p:cNvSpPr>
          <p:nvPr>
            <p:ph type="sldNum" sz="quarter" idx="4"/>
          </p:nvPr>
        </p:nvSpPr>
        <p:spPr/>
        <p:txBody>
          <a:bodyPr/>
          <a:lstStyle/>
          <a:p>
            <a:fld id="{3200D908-C2D6-084A-9C6A-44EB3DC58219}" type="slidenum">
              <a:rPr lang="ja-JP" altLang="en-US" smtClean="0">
                <a:sym typeface="Arial"/>
              </a:rPr>
              <a:pPr/>
              <a:t>2</a:t>
            </a:fld>
            <a:endParaRPr lang="ja-JP" altLang="en-US">
              <a:sym typeface="Arial"/>
            </a:endParaRPr>
          </a:p>
        </p:txBody>
      </p:sp>
      <p:sp>
        <p:nvSpPr>
          <p:cNvPr id="491" name="AutoShape 3">
            <a:extLst>
              <a:ext uri="{FF2B5EF4-FFF2-40B4-BE49-F238E27FC236}">
                <a16:creationId xmlns:a16="http://schemas.microsoft.com/office/drawing/2014/main" id="{4432690E-C32B-AEE0-5FC7-92CABDD48816}"/>
              </a:ext>
            </a:extLst>
          </p:cNvPr>
          <p:cNvSpPr>
            <a:spLocks noChangeArrowheads="1"/>
          </p:cNvSpPr>
          <p:nvPr/>
        </p:nvSpPr>
        <p:spPr bwMode="auto">
          <a:xfrm>
            <a:off x="1020576" y="1027060"/>
            <a:ext cx="9943835" cy="652687"/>
          </a:xfrm>
          <a:prstGeom prst="roundRect">
            <a:avLst>
              <a:gd name="adj" fmla="val 0"/>
            </a:avLst>
          </a:prstGeom>
          <a:solidFill>
            <a:schemeClr val="bg1"/>
          </a:solidFill>
          <a:ln w="9525">
            <a:noFill/>
            <a:prstDash val="dash"/>
          </a:ln>
          <a:effectLst/>
        </p:spPr>
        <p:txBody>
          <a:bodyPr wrap="square" lIns="109152" tIns="35998" rIns="35998" bIns="35998" anchor="ctr" anchorCtr="0">
            <a:noAutofit/>
          </a:bodyPr>
          <a:lstStyle/>
          <a:p>
            <a:pPr algn="ctr"/>
            <a:r>
              <a:rPr lang="ja-JP" altLang="en-US" sz="1600" b="1" spc="120" dirty="0">
                <a:solidFill>
                  <a:schemeClr val="tx1">
                    <a:lumMod val="75000"/>
                    <a:lumOff val="25000"/>
                  </a:schemeClr>
                </a:solidFill>
              </a:rPr>
              <a:t>ターゲティングには事前に用意されたセグメントから選択する</a:t>
            </a:r>
            <a:r>
              <a:rPr lang="ja-JP" altLang="en-US" sz="1600" b="1" spc="120" dirty="0">
                <a:solidFill>
                  <a:srgbClr val="EB0083"/>
                </a:solidFill>
              </a:rPr>
              <a:t>「プリセットセグメント」</a:t>
            </a:r>
            <a:r>
              <a:rPr lang="ja-JP" altLang="en-US" sz="1600" b="1" spc="120" dirty="0">
                <a:solidFill>
                  <a:schemeClr val="tx1">
                    <a:lumMod val="75000"/>
                    <a:lumOff val="25000"/>
                  </a:schemeClr>
                </a:solidFill>
              </a:rPr>
              <a:t>と</a:t>
            </a:r>
            <a:endParaRPr lang="en-US" altLang="ja-JP" sz="1600" b="1" spc="120" dirty="0">
              <a:solidFill>
                <a:schemeClr val="tx1">
                  <a:lumMod val="75000"/>
                  <a:lumOff val="25000"/>
                </a:schemeClr>
              </a:solidFill>
            </a:endParaRPr>
          </a:p>
          <a:p>
            <a:pPr algn="ctr"/>
            <a:r>
              <a:rPr lang="ja-JP" altLang="en-US" sz="1600" b="1" spc="120" dirty="0">
                <a:solidFill>
                  <a:schemeClr val="tx1">
                    <a:lumMod val="75000"/>
                    <a:lumOff val="25000"/>
                  </a:schemeClr>
                </a:solidFill>
              </a:rPr>
              <a:t>御社のご要望にあわせて独自に作成する</a:t>
            </a:r>
            <a:r>
              <a:rPr lang="ja-JP" altLang="en-US" sz="1600" b="1" spc="120" dirty="0">
                <a:solidFill>
                  <a:srgbClr val="EB0083"/>
                </a:solidFill>
              </a:rPr>
              <a:t>「カスタムセグメント」</a:t>
            </a:r>
            <a:r>
              <a:rPr lang="ja-JP" altLang="en-US" sz="1600" b="1" spc="120" dirty="0">
                <a:solidFill>
                  <a:schemeClr val="tx1">
                    <a:lumMod val="75000"/>
                    <a:lumOff val="25000"/>
                  </a:schemeClr>
                </a:solidFill>
              </a:rPr>
              <a:t>の</a:t>
            </a:r>
            <a:r>
              <a:rPr lang="en-US" altLang="ja-JP" sz="1600" b="1" spc="120" dirty="0">
                <a:solidFill>
                  <a:schemeClr val="tx1">
                    <a:lumMod val="75000"/>
                    <a:lumOff val="25000"/>
                  </a:schemeClr>
                </a:solidFill>
              </a:rPr>
              <a:t>2</a:t>
            </a:r>
            <a:r>
              <a:rPr lang="ja-JP" altLang="en-US" sz="1600" b="1" spc="120" dirty="0">
                <a:solidFill>
                  <a:schemeClr val="tx1">
                    <a:lumMod val="75000"/>
                    <a:lumOff val="25000"/>
                  </a:schemeClr>
                </a:solidFill>
              </a:rPr>
              <a:t>種類があります。</a:t>
            </a:r>
            <a:endParaRPr lang="en-US" altLang="ja-JP" sz="1600" b="1" spc="120" dirty="0">
              <a:solidFill>
                <a:schemeClr val="tx1">
                  <a:lumMod val="75000"/>
                  <a:lumOff val="25000"/>
                </a:schemeClr>
              </a:solidFill>
            </a:endParaRPr>
          </a:p>
        </p:txBody>
      </p:sp>
      <p:sp>
        <p:nvSpPr>
          <p:cNvPr id="9" name="Google Shape;496;p32">
            <a:extLst>
              <a:ext uri="{FF2B5EF4-FFF2-40B4-BE49-F238E27FC236}">
                <a16:creationId xmlns:a16="http://schemas.microsoft.com/office/drawing/2014/main" id="{FB7E622F-176F-B534-6EEB-84F1689A3CE4}"/>
              </a:ext>
            </a:extLst>
          </p:cNvPr>
          <p:cNvSpPr txBox="1">
            <a:spLocks noGrp="1"/>
          </p:cNvSpPr>
          <p:nvPr>
            <p:ph type="title"/>
          </p:nvPr>
        </p:nvSpPr>
        <p:spPr>
          <a:xfrm>
            <a:off x="533401" y="302141"/>
            <a:ext cx="9837614" cy="332399"/>
          </a:xfrm>
          <a:prstGeom prst="rect">
            <a:avLst/>
          </a:prstGeom>
          <a:noFill/>
          <a:ln>
            <a:noFill/>
          </a:ln>
        </p:spPr>
        <p:txBody>
          <a:bodyPr spcFirstLastPara="1" wrap="square" lIns="0" tIns="0" rIns="0" bIns="0" anchor="ctr" anchorCtr="0">
            <a:spAutoFit/>
          </a:bodyPr>
          <a:lstStyle/>
          <a:p>
            <a:pPr>
              <a:spcBef>
                <a:spcPts val="0"/>
              </a:spcBef>
              <a:buClr>
                <a:schemeClr val="dk1"/>
              </a:buClr>
              <a:buSzPts val="2100"/>
            </a:pPr>
            <a:r>
              <a:rPr lang="ja-JP" altLang="en-US" dirty="0">
                <a:latin typeface="Yu Gothic"/>
                <a:ea typeface="Yu Gothic"/>
              </a:rPr>
              <a:t>ターゲティング広告のメニュー</a:t>
            </a:r>
          </a:p>
        </p:txBody>
      </p:sp>
      <p:sp>
        <p:nvSpPr>
          <p:cNvPr id="7" name="Google Shape;442;p31">
            <a:extLst>
              <a:ext uri="{FF2B5EF4-FFF2-40B4-BE49-F238E27FC236}">
                <a16:creationId xmlns:a16="http://schemas.microsoft.com/office/drawing/2014/main" id="{E5A61573-2158-77A2-BBFF-38D007E95951}"/>
              </a:ext>
            </a:extLst>
          </p:cNvPr>
          <p:cNvSpPr/>
          <p:nvPr/>
        </p:nvSpPr>
        <p:spPr>
          <a:xfrm>
            <a:off x="1282179" y="3013458"/>
            <a:ext cx="3282268"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kumimoji="0" lang="ja-JP" altLang="en-US"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❶ プリセットセグメント</a:t>
            </a:r>
            <a:endParaRPr kumimoji="0" lang="en-US" altLang="ja-JP"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14" name="Google Shape;442;p31">
            <a:extLst>
              <a:ext uri="{FF2B5EF4-FFF2-40B4-BE49-F238E27FC236}">
                <a16:creationId xmlns:a16="http://schemas.microsoft.com/office/drawing/2014/main" id="{666B3580-CA30-77C8-19D1-CBB043E80DDC}"/>
              </a:ext>
            </a:extLst>
          </p:cNvPr>
          <p:cNvSpPr/>
          <p:nvPr/>
        </p:nvSpPr>
        <p:spPr>
          <a:xfrm>
            <a:off x="1282179" y="4195528"/>
            <a:ext cx="3282268"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lang="ja-JP" altLang="en-US"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❷ </a:t>
            </a:r>
            <a:r>
              <a:rPr kumimoji="0" lang="ja-JP" altLang="en-US"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カスタムセグメント</a:t>
            </a:r>
            <a:endParaRPr kumimoji="0" lang="en-US" altLang="ja-JP"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16" name="Google Shape;442;p31">
            <a:extLst>
              <a:ext uri="{FF2B5EF4-FFF2-40B4-BE49-F238E27FC236}">
                <a16:creationId xmlns:a16="http://schemas.microsoft.com/office/drawing/2014/main" id="{520FD10F-808E-EC19-B7D0-1F37FB362CBF}"/>
              </a:ext>
            </a:extLst>
          </p:cNvPr>
          <p:cNvSpPr/>
          <p:nvPr/>
        </p:nvSpPr>
        <p:spPr>
          <a:xfrm>
            <a:off x="4802930" y="3013458"/>
            <a:ext cx="2493609"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lang="en-US" altLang="ja-JP"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5</a:t>
            </a:r>
            <a:r>
              <a:rPr lang="ja-JP" altLang="en-US"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万円 </a:t>
            </a:r>
            <a:r>
              <a:rPr lang="en-US" altLang="ja-JP" sz="12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/1</a:t>
            </a:r>
            <a:r>
              <a:rPr lang="ja-JP" altLang="en-US" sz="12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セグメント利用</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17" name="Google Shape;442;p31">
            <a:extLst>
              <a:ext uri="{FF2B5EF4-FFF2-40B4-BE49-F238E27FC236}">
                <a16:creationId xmlns:a16="http://schemas.microsoft.com/office/drawing/2014/main" id="{DA43948E-B683-14C2-4634-EB5167B9A30C}"/>
              </a:ext>
            </a:extLst>
          </p:cNvPr>
          <p:cNvSpPr/>
          <p:nvPr/>
        </p:nvSpPr>
        <p:spPr>
          <a:xfrm>
            <a:off x="4802930" y="4195528"/>
            <a:ext cx="2493609"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lang="en-US" altLang="ja-JP"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15</a:t>
            </a:r>
            <a:r>
              <a:rPr lang="ja-JP" altLang="en-US"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万円 </a:t>
            </a:r>
            <a:r>
              <a:rPr lang="en-US" altLang="ja-JP" sz="12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/1</a:t>
            </a:r>
            <a:r>
              <a:rPr lang="ja-JP" altLang="en-US" sz="12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セグメント利用</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19" name="Google Shape;442;p31">
            <a:extLst>
              <a:ext uri="{FF2B5EF4-FFF2-40B4-BE49-F238E27FC236}">
                <a16:creationId xmlns:a16="http://schemas.microsoft.com/office/drawing/2014/main" id="{0FBE7719-06AF-CBE7-B6F9-6C8001161196}"/>
              </a:ext>
            </a:extLst>
          </p:cNvPr>
          <p:cNvSpPr/>
          <p:nvPr/>
        </p:nvSpPr>
        <p:spPr>
          <a:xfrm>
            <a:off x="7535022" y="3013457"/>
            <a:ext cx="3429389"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108000" tIns="36000" rIns="108000" bIns="36000" anchor="ctr" anchorCtr="1">
            <a:noAutofit/>
          </a:bodyPr>
          <a:lstStyle/>
          <a:p>
            <a:pPr defTabSz="1219170">
              <a:buClr>
                <a:srgbClr val="FFFFFF"/>
              </a:buClr>
              <a:buSzPts val="700"/>
            </a:pPr>
            <a:r>
              <a:rPr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利用頻繁の多い朝日会員属性や興味関心、各業種別のセグメントなど</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20" name="Google Shape;442;p31">
            <a:extLst>
              <a:ext uri="{FF2B5EF4-FFF2-40B4-BE49-F238E27FC236}">
                <a16:creationId xmlns:a16="http://schemas.microsoft.com/office/drawing/2014/main" id="{DF140D75-D009-68F5-06CE-9D8E66A56A90}"/>
              </a:ext>
            </a:extLst>
          </p:cNvPr>
          <p:cNvSpPr/>
          <p:nvPr/>
        </p:nvSpPr>
        <p:spPr>
          <a:xfrm>
            <a:off x="7535021" y="4195528"/>
            <a:ext cx="3429389"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108000" tIns="36000" rIns="108000" bIns="36000" anchor="ctr" anchorCtr="1">
            <a:noAutofit/>
          </a:bodyPr>
          <a:lstStyle/>
          <a:p>
            <a:pPr defTabSz="1219170">
              <a:buClr>
                <a:srgbClr val="FFFFFF"/>
              </a:buClr>
              <a:buSzPts val="700"/>
            </a:pPr>
            <a:r>
              <a:rPr kumimoji="0"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特定の記事接触者、御社指定のキーワードカテゴリ、御社の広告キャンペーンの広告クリックユーザーなど</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21" name="AutoShape 3">
            <a:extLst>
              <a:ext uri="{FF2B5EF4-FFF2-40B4-BE49-F238E27FC236}">
                <a16:creationId xmlns:a16="http://schemas.microsoft.com/office/drawing/2014/main" id="{8F9871ED-4F17-D810-C62C-95156D772BC6}"/>
              </a:ext>
            </a:extLst>
          </p:cNvPr>
          <p:cNvSpPr>
            <a:spLocks noChangeArrowheads="1"/>
          </p:cNvSpPr>
          <p:nvPr/>
        </p:nvSpPr>
        <p:spPr bwMode="auto">
          <a:xfrm>
            <a:off x="1282179" y="5632512"/>
            <a:ext cx="9682231" cy="922400"/>
          </a:xfrm>
          <a:prstGeom prst="roundRect">
            <a:avLst>
              <a:gd name="adj" fmla="val 0"/>
            </a:avLst>
          </a:prstGeom>
          <a:noFill/>
          <a:ln w="9525">
            <a:noFill/>
            <a:prstDash val="dash"/>
          </a:ln>
          <a:effectLst/>
        </p:spPr>
        <p:txBody>
          <a:bodyPr wrap="square" lIns="109152" tIns="35998" rIns="35998" bIns="35998" anchor="ctr" anchorCtr="0">
            <a:noAutofit/>
          </a:bodyPr>
          <a:lstStyle/>
          <a:p>
            <a:r>
              <a:rPr lang="ja-JP" altLang="en-US" sz="1200" b="1" spc="120" dirty="0">
                <a:solidFill>
                  <a:schemeClr val="tx1">
                    <a:lumMod val="75000"/>
                    <a:lumOff val="25000"/>
                  </a:schemeClr>
                </a:solidFill>
              </a:rPr>
              <a:t>＜補足事項＞</a:t>
            </a:r>
            <a:endParaRPr lang="en-US" altLang="ja-JP" sz="1200" b="1" spc="120" dirty="0">
              <a:solidFill>
                <a:schemeClr val="tx1">
                  <a:lumMod val="75000"/>
                  <a:lumOff val="25000"/>
                </a:schemeClr>
              </a:solidFill>
            </a:endParaRPr>
          </a:p>
          <a:p>
            <a:r>
              <a:rPr lang="ja-JP" altLang="en-US" sz="1100" b="1" spc="120" dirty="0">
                <a:solidFill>
                  <a:schemeClr val="tx1">
                    <a:lumMod val="75000"/>
                    <a:lumOff val="25000"/>
                  </a:schemeClr>
                </a:solidFill>
              </a:rPr>
              <a:t>・</a:t>
            </a:r>
            <a:r>
              <a:rPr lang="en-US" altLang="ja-JP" sz="1100" b="1" spc="120" dirty="0">
                <a:solidFill>
                  <a:schemeClr val="tx1">
                    <a:lumMod val="75000"/>
                    <a:lumOff val="25000"/>
                  </a:schemeClr>
                </a:solidFill>
              </a:rPr>
              <a:t>1</a:t>
            </a:r>
            <a:r>
              <a:rPr lang="ja-JP" altLang="en-US" sz="1100" b="1" spc="120" dirty="0">
                <a:solidFill>
                  <a:schemeClr val="tx1">
                    <a:lumMod val="75000"/>
                    <a:lumOff val="25000"/>
                  </a:schemeClr>
                </a:solidFill>
              </a:rPr>
              <a:t>セグメントごとに設定料がかかります</a:t>
            </a:r>
            <a:endParaRPr lang="en-US" altLang="ja-JP" sz="1100" b="1" spc="120" dirty="0">
              <a:solidFill>
                <a:schemeClr val="tx1">
                  <a:lumMod val="75000"/>
                  <a:lumOff val="25000"/>
                </a:schemeClr>
              </a:solidFill>
            </a:endParaRPr>
          </a:p>
          <a:p>
            <a:r>
              <a:rPr lang="ja-JP" altLang="en-US" sz="1100" b="1" spc="120" dirty="0">
                <a:solidFill>
                  <a:schemeClr val="tx1">
                    <a:lumMod val="75000"/>
                    <a:lumOff val="25000"/>
                  </a:schemeClr>
                </a:solidFill>
              </a:rPr>
              <a:t>・プリセットとプリセットの掛け合わせは、プリセット料金が適用されます</a:t>
            </a:r>
            <a:endParaRPr lang="en-US" altLang="ja-JP" sz="1100" b="1" spc="120" dirty="0">
              <a:solidFill>
                <a:schemeClr val="tx1">
                  <a:lumMod val="75000"/>
                  <a:lumOff val="25000"/>
                </a:schemeClr>
              </a:solidFill>
            </a:endParaRPr>
          </a:p>
          <a:p>
            <a:r>
              <a:rPr lang="ja-JP" altLang="en-US" sz="1100" b="1" spc="120" dirty="0">
                <a:solidFill>
                  <a:schemeClr val="tx1">
                    <a:lumMod val="75000"/>
                    <a:lumOff val="25000"/>
                  </a:schemeClr>
                </a:solidFill>
              </a:rPr>
              <a:t>・カスタムセグメントはご発注ごとに作成するため再利用はできません</a:t>
            </a:r>
            <a:endParaRPr lang="en-US" altLang="ja-JP" sz="1100" b="1" spc="120" dirty="0">
              <a:solidFill>
                <a:schemeClr val="tx1">
                  <a:lumMod val="75000"/>
                  <a:lumOff val="25000"/>
                </a:schemeClr>
              </a:solidFill>
            </a:endParaRPr>
          </a:p>
          <a:p>
            <a:r>
              <a:rPr lang="ja-JP" altLang="en-US" sz="1100" b="1" spc="120" dirty="0">
                <a:solidFill>
                  <a:schemeClr val="tx1">
                    <a:lumMod val="75000"/>
                    <a:lumOff val="25000"/>
                  </a:schemeClr>
                </a:solidFill>
              </a:rPr>
              <a:t>・作成したセグメントは拡張して利用します</a:t>
            </a:r>
            <a:endParaRPr lang="en-US" altLang="ja-JP" sz="1100" b="1" spc="120" dirty="0">
              <a:solidFill>
                <a:schemeClr val="tx1">
                  <a:lumMod val="75000"/>
                  <a:lumOff val="25000"/>
                </a:schemeClr>
              </a:solidFill>
            </a:endParaRPr>
          </a:p>
        </p:txBody>
      </p:sp>
      <p:grpSp>
        <p:nvGrpSpPr>
          <p:cNvPr id="2" name="グループ化 1">
            <a:extLst>
              <a:ext uri="{FF2B5EF4-FFF2-40B4-BE49-F238E27FC236}">
                <a16:creationId xmlns:a16="http://schemas.microsoft.com/office/drawing/2014/main" id="{DA0EFCED-C094-4C67-61B3-D77339AC776C}"/>
              </a:ext>
            </a:extLst>
          </p:cNvPr>
          <p:cNvGrpSpPr/>
          <p:nvPr/>
        </p:nvGrpSpPr>
        <p:grpSpPr>
          <a:xfrm>
            <a:off x="1282179" y="2127068"/>
            <a:ext cx="3282268" cy="657198"/>
            <a:chOff x="6647196" y="4085990"/>
            <a:chExt cx="3717296" cy="746920"/>
          </a:xfrm>
        </p:grpSpPr>
        <p:pic>
          <p:nvPicPr>
            <p:cNvPr id="4" name="Google Shape;748;p44">
              <a:extLst>
                <a:ext uri="{FF2B5EF4-FFF2-40B4-BE49-F238E27FC236}">
                  <a16:creationId xmlns:a16="http://schemas.microsoft.com/office/drawing/2014/main" id="{C844B5A7-BA1C-E496-FC0E-528C85E897CB}"/>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rot="10800000" flipH="1">
              <a:off x="6647196" y="4085990"/>
              <a:ext cx="3717296" cy="746920"/>
            </a:xfrm>
            <a:prstGeom prst="roundRect">
              <a:avLst>
                <a:gd name="adj" fmla="val 0"/>
              </a:avLst>
            </a:prstGeom>
            <a:noFill/>
            <a:ln>
              <a:noFill/>
            </a:ln>
          </p:spPr>
        </p:pic>
        <p:sp>
          <p:nvSpPr>
            <p:cNvPr id="5" name="四角形: 角を丸くする 4">
              <a:extLst>
                <a:ext uri="{FF2B5EF4-FFF2-40B4-BE49-F238E27FC236}">
                  <a16:creationId xmlns:a16="http://schemas.microsoft.com/office/drawing/2014/main" id="{EEAF32E3-4C8C-674C-5B6A-542B0600111D}"/>
                </a:ext>
              </a:extLst>
            </p:cNvPr>
            <p:cNvSpPr/>
            <p:nvPr/>
          </p:nvSpPr>
          <p:spPr>
            <a:xfrm>
              <a:off x="6731208" y="4170569"/>
              <a:ext cx="3549786" cy="573942"/>
            </a:xfrm>
            <a:prstGeom prst="roundRect">
              <a:avLst>
                <a:gd name="adj" fmla="val 0"/>
              </a:avLst>
            </a:prstGeom>
            <a:noFill/>
            <a:ln w="9525" cap="flat" cmpd="sng" algn="ctr">
              <a:solidFill>
                <a:srgbClr val="FFFFFF"/>
              </a:solidFill>
              <a:prstDash val="solid"/>
            </a:ln>
            <a:effectLst/>
          </p:spPr>
          <p:txBody>
            <a:bodyPr rtlCol="0" anchor="ctr"/>
            <a:lstStyle/>
            <a:p>
              <a:pPr marL="0" marR="0" lvl="0" indent="0" algn="ctr" defTabSz="554492" rtl="0" eaLnBrk="1" fontAlgn="auto" latinLnBrk="0" hangingPunct="1">
                <a:lnSpc>
                  <a:spcPct val="100000"/>
                </a:lnSpc>
                <a:spcBef>
                  <a:spcPts val="0"/>
                </a:spcBef>
                <a:spcAft>
                  <a:spcPts val="0"/>
                </a:spcAft>
                <a:buClr>
                  <a:srgbClr val="000000"/>
                </a:buClr>
                <a:buSzTx/>
                <a:buFontTx/>
                <a:buNone/>
                <a:tabLst/>
                <a:defRPr/>
              </a:pPr>
              <a:r>
                <a:rPr lang="ja-JP" altLang="en-US" sz="1600" b="1" spc="182" dirty="0">
                  <a:solidFill>
                    <a:srgbClr val="FFFFFF"/>
                  </a:solidFill>
                  <a:latin typeface="游ゴシック" panose="020B0400000000000000" pitchFamily="50" charset="-128"/>
                  <a:ea typeface="游ゴシック" panose="020B0400000000000000" pitchFamily="50" charset="-128"/>
                  <a:cs typeface="+mn-cs"/>
                  <a:sym typeface="Arial"/>
                </a:rPr>
                <a:t>ターゲティングメニュー</a:t>
              </a:r>
              <a:endParaRPr kumimoji="0" lang="ja-JP" altLang="en-US" sz="1600" b="1" i="0" u="none" strike="noStrike" kern="0" cap="none" spc="182"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sym typeface="Arial"/>
              </a:endParaRPr>
            </a:p>
          </p:txBody>
        </p:sp>
      </p:grpSp>
      <p:grpSp>
        <p:nvGrpSpPr>
          <p:cNvPr id="6" name="グループ化 5">
            <a:extLst>
              <a:ext uri="{FF2B5EF4-FFF2-40B4-BE49-F238E27FC236}">
                <a16:creationId xmlns:a16="http://schemas.microsoft.com/office/drawing/2014/main" id="{EB248ED1-98B6-9067-7730-A861CD915C06}"/>
              </a:ext>
            </a:extLst>
          </p:cNvPr>
          <p:cNvGrpSpPr/>
          <p:nvPr/>
        </p:nvGrpSpPr>
        <p:grpSpPr>
          <a:xfrm>
            <a:off x="4802930" y="2133016"/>
            <a:ext cx="2493609" cy="657198"/>
            <a:chOff x="6647196" y="4085990"/>
            <a:chExt cx="3717296" cy="746920"/>
          </a:xfrm>
        </p:grpSpPr>
        <p:pic>
          <p:nvPicPr>
            <p:cNvPr id="10" name="Google Shape;748;p44">
              <a:extLst>
                <a:ext uri="{FF2B5EF4-FFF2-40B4-BE49-F238E27FC236}">
                  <a16:creationId xmlns:a16="http://schemas.microsoft.com/office/drawing/2014/main" id="{BDCC98DE-AE21-7E3D-23F4-CF41E0F2364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rot="10800000" flipH="1">
              <a:off x="6647196" y="4085990"/>
              <a:ext cx="3717296" cy="746920"/>
            </a:xfrm>
            <a:prstGeom prst="roundRect">
              <a:avLst>
                <a:gd name="adj" fmla="val 0"/>
              </a:avLst>
            </a:prstGeom>
            <a:noFill/>
            <a:ln>
              <a:noFill/>
            </a:ln>
          </p:spPr>
        </p:pic>
        <p:sp>
          <p:nvSpPr>
            <p:cNvPr id="11" name="四角形: 角を丸くする 10">
              <a:extLst>
                <a:ext uri="{FF2B5EF4-FFF2-40B4-BE49-F238E27FC236}">
                  <a16:creationId xmlns:a16="http://schemas.microsoft.com/office/drawing/2014/main" id="{C98DD0F2-D2C6-90AA-53EA-ED3FE3390384}"/>
                </a:ext>
              </a:extLst>
            </p:cNvPr>
            <p:cNvSpPr/>
            <p:nvPr/>
          </p:nvSpPr>
          <p:spPr>
            <a:xfrm>
              <a:off x="6746355" y="4170569"/>
              <a:ext cx="3517218" cy="573942"/>
            </a:xfrm>
            <a:prstGeom prst="roundRect">
              <a:avLst>
                <a:gd name="adj" fmla="val 0"/>
              </a:avLst>
            </a:prstGeom>
            <a:noFill/>
            <a:ln w="9525" cap="flat" cmpd="sng" algn="ctr">
              <a:solidFill>
                <a:srgbClr val="FFFFFF"/>
              </a:solidFill>
              <a:prstDash val="solid"/>
            </a:ln>
            <a:effectLst/>
          </p:spPr>
          <p:txBody>
            <a:bodyPr rtlCol="0" anchor="ctr"/>
            <a:lstStyle/>
            <a:p>
              <a:pPr marL="0" marR="0" lvl="0" indent="0" algn="ctr" defTabSz="554492" rtl="0" eaLnBrk="1" fontAlgn="auto" latinLnBrk="0" hangingPunct="1">
                <a:lnSpc>
                  <a:spcPct val="100000"/>
                </a:lnSpc>
                <a:spcBef>
                  <a:spcPts val="0"/>
                </a:spcBef>
                <a:spcAft>
                  <a:spcPts val="0"/>
                </a:spcAft>
                <a:buClr>
                  <a:srgbClr val="000000"/>
                </a:buClr>
                <a:buSzTx/>
                <a:buFontTx/>
                <a:buNone/>
                <a:tabLst/>
                <a:defRPr/>
              </a:pPr>
              <a:r>
                <a:rPr lang="ja-JP" altLang="en-US" sz="1600" b="1" spc="182" dirty="0">
                  <a:solidFill>
                    <a:srgbClr val="FFFFFF"/>
                  </a:solidFill>
                  <a:latin typeface="游ゴシック" panose="020B0400000000000000" pitchFamily="50" charset="-128"/>
                  <a:ea typeface="游ゴシック" panose="020B0400000000000000" pitchFamily="50" charset="-128"/>
                  <a:cs typeface="+mn-cs"/>
                  <a:sym typeface="Arial"/>
                </a:rPr>
                <a:t>セグメント設定料金</a:t>
              </a:r>
              <a:endParaRPr kumimoji="0" lang="ja-JP" altLang="en-US" sz="1600" b="1" i="0" u="none" strike="noStrike" kern="0" cap="none" spc="182"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sym typeface="Arial"/>
              </a:endParaRPr>
            </a:p>
          </p:txBody>
        </p:sp>
      </p:grpSp>
      <p:grpSp>
        <p:nvGrpSpPr>
          <p:cNvPr id="12" name="グループ化 11">
            <a:extLst>
              <a:ext uri="{FF2B5EF4-FFF2-40B4-BE49-F238E27FC236}">
                <a16:creationId xmlns:a16="http://schemas.microsoft.com/office/drawing/2014/main" id="{D32B5731-BF23-6052-EC27-6356B791761F}"/>
              </a:ext>
            </a:extLst>
          </p:cNvPr>
          <p:cNvGrpSpPr/>
          <p:nvPr/>
        </p:nvGrpSpPr>
        <p:grpSpPr>
          <a:xfrm>
            <a:off x="7535021" y="2133016"/>
            <a:ext cx="3429388" cy="657198"/>
            <a:chOff x="6647196" y="4085990"/>
            <a:chExt cx="3717296" cy="746920"/>
          </a:xfrm>
        </p:grpSpPr>
        <p:pic>
          <p:nvPicPr>
            <p:cNvPr id="13" name="Google Shape;748;p44">
              <a:extLst>
                <a:ext uri="{FF2B5EF4-FFF2-40B4-BE49-F238E27FC236}">
                  <a16:creationId xmlns:a16="http://schemas.microsoft.com/office/drawing/2014/main" id="{FFA7E5A6-E559-5105-EA1F-90416D015355}"/>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rot="10800000" flipH="1">
              <a:off x="6647196" y="4085990"/>
              <a:ext cx="3717296" cy="746920"/>
            </a:xfrm>
            <a:prstGeom prst="roundRect">
              <a:avLst>
                <a:gd name="adj" fmla="val 0"/>
              </a:avLst>
            </a:prstGeom>
            <a:noFill/>
            <a:ln>
              <a:noFill/>
            </a:ln>
          </p:spPr>
        </p:pic>
        <p:sp>
          <p:nvSpPr>
            <p:cNvPr id="22" name="四角形: 角を丸くする 21">
              <a:extLst>
                <a:ext uri="{FF2B5EF4-FFF2-40B4-BE49-F238E27FC236}">
                  <a16:creationId xmlns:a16="http://schemas.microsoft.com/office/drawing/2014/main" id="{AA6D9C09-5EB5-D036-FE09-F7BBD309F6BC}"/>
                </a:ext>
              </a:extLst>
            </p:cNvPr>
            <p:cNvSpPr/>
            <p:nvPr/>
          </p:nvSpPr>
          <p:spPr>
            <a:xfrm>
              <a:off x="6731208" y="4170569"/>
              <a:ext cx="3549786" cy="573942"/>
            </a:xfrm>
            <a:prstGeom prst="roundRect">
              <a:avLst>
                <a:gd name="adj" fmla="val 0"/>
              </a:avLst>
            </a:prstGeom>
            <a:noFill/>
            <a:ln w="9525" cap="flat" cmpd="sng" algn="ctr">
              <a:solidFill>
                <a:srgbClr val="FFFFFF"/>
              </a:solidFill>
              <a:prstDash val="solid"/>
            </a:ln>
            <a:effectLst/>
          </p:spPr>
          <p:txBody>
            <a:bodyPr rtlCol="0" anchor="ctr"/>
            <a:lstStyle/>
            <a:p>
              <a:pPr marL="0" marR="0" lvl="0" indent="0" algn="ctr" defTabSz="554492" rtl="0" eaLnBrk="1" fontAlgn="auto" latinLnBrk="0" hangingPunct="1">
                <a:lnSpc>
                  <a:spcPct val="100000"/>
                </a:lnSpc>
                <a:spcBef>
                  <a:spcPts val="0"/>
                </a:spcBef>
                <a:spcAft>
                  <a:spcPts val="0"/>
                </a:spcAft>
                <a:buClr>
                  <a:srgbClr val="000000"/>
                </a:buClr>
                <a:buSzTx/>
                <a:buFontTx/>
                <a:buNone/>
                <a:tabLst/>
                <a:defRPr/>
              </a:pPr>
              <a:r>
                <a:rPr lang="ja-JP" altLang="en-US" sz="1600" b="1" spc="182" dirty="0">
                  <a:solidFill>
                    <a:srgbClr val="FFFFFF"/>
                  </a:solidFill>
                  <a:latin typeface="游ゴシック" panose="020B0400000000000000" pitchFamily="50" charset="-128"/>
                  <a:ea typeface="游ゴシック" panose="020B0400000000000000" pitchFamily="50" charset="-128"/>
                  <a:cs typeface="+mn-cs"/>
                  <a:sym typeface="Arial"/>
                </a:rPr>
                <a:t>内容</a:t>
              </a:r>
              <a:endParaRPr kumimoji="0" lang="ja-JP" altLang="en-US" sz="1600" b="1" i="0" u="none" strike="noStrike" kern="0" cap="none" spc="182"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sym typeface="Arial"/>
              </a:endParaRPr>
            </a:p>
          </p:txBody>
        </p:sp>
      </p:grpSp>
    </p:spTree>
    <p:extLst>
      <p:ext uri="{BB962C8B-B14F-4D97-AF65-F5344CB8AC3E}">
        <p14:creationId xmlns:p14="http://schemas.microsoft.com/office/powerpoint/2010/main" val="53785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0E388229-E122-94D5-DEEB-4DCF82115183}"/>
            </a:ext>
          </a:extLst>
        </p:cNvPr>
        <p:cNvGrpSpPr/>
        <p:nvPr/>
      </p:nvGrpSpPr>
      <p:grpSpPr>
        <a:xfrm>
          <a:off x="0" y="0"/>
          <a:ext cx="0" cy="0"/>
          <a:chOff x="0" y="0"/>
          <a:chExt cx="0" cy="0"/>
        </a:xfrm>
      </p:grpSpPr>
      <p:sp>
        <p:nvSpPr>
          <p:cNvPr id="8" name="スライド番号プレースホルダー 3">
            <a:extLst>
              <a:ext uri="{FF2B5EF4-FFF2-40B4-BE49-F238E27FC236}">
                <a16:creationId xmlns:a16="http://schemas.microsoft.com/office/drawing/2014/main" id="{E8819553-1748-D5A2-B603-1C9A476B02C6}"/>
              </a:ext>
            </a:extLst>
          </p:cNvPr>
          <p:cNvSpPr>
            <a:spLocks noGrp="1"/>
          </p:cNvSpPr>
          <p:nvPr>
            <p:ph type="sldNum" sz="quarter" idx="4"/>
          </p:nvPr>
        </p:nvSpPr>
        <p:spPr/>
        <p:txBody>
          <a:bodyPr/>
          <a:lstStyle/>
          <a:p>
            <a:fld id="{3200D908-C2D6-084A-9C6A-44EB3DC58219}" type="slidenum">
              <a:rPr lang="ja-JP" altLang="en-US" smtClean="0">
                <a:sym typeface="Arial"/>
              </a:rPr>
              <a:pPr/>
              <a:t>3</a:t>
            </a:fld>
            <a:endParaRPr lang="ja-JP" altLang="en-US">
              <a:sym typeface="Arial"/>
            </a:endParaRPr>
          </a:p>
        </p:txBody>
      </p:sp>
      <p:sp>
        <p:nvSpPr>
          <p:cNvPr id="4" name="正方形/長方形 3">
            <a:extLst>
              <a:ext uri="{FF2B5EF4-FFF2-40B4-BE49-F238E27FC236}">
                <a16:creationId xmlns:a16="http://schemas.microsoft.com/office/drawing/2014/main" id="{4E959225-CDE5-C07B-1A2B-4D6E251E9B03}"/>
              </a:ext>
            </a:extLst>
          </p:cNvPr>
          <p:cNvSpPr/>
          <p:nvPr/>
        </p:nvSpPr>
        <p:spPr>
          <a:xfrm>
            <a:off x="7018092" y="2000889"/>
            <a:ext cx="1530477" cy="407787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ja-JP" altLang="en-US" sz="1867" kern="0">
              <a:solidFill>
                <a:srgbClr val="FFFFFF"/>
              </a:solidFill>
              <a:latin typeface="游ゴシック" panose="020F0502020204030204"/>
              <a:ea typeface="游ゴシック" panose="020B0400000000000000" pitchFamily="50" charset="-128"/>
              <a:sym typeface="Arial"/>
            </a:endParaRPr>
          </a:p>
        </p:txBody>
      </p:sp>
      <p:sp>
        <p:nvSpPr>
          <p:cNvPr id="5" name="正方形/長方形 4">
            <a:extLst>
              <a:ext uri="{FF2B5EF4-FFF2-40B4-BE49-F238E27FC236}">
                <a16:creationId xmlns:a16="http://schemas.microsoft.com/office/drawing/2014/main" id="{A306019D-4215-0A82-B9C7-AADB1C11788D}"/>
              </a:ext>
            </a:extLst>
          </p:cNvPr>
          <p:cNvSpPr/>
          <p:nvPr/>
        </p:nvSpPr>
        <p:spPr>
          <a:xfrm>
            <a:off x="4940663" y="2000890"/>
            <a:ext cx="1530477" cy="407787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ja-JP" altLang="en-US" sz="1867" kern="0">
              <a:solidFill>
                <a:srgbClr val="FFFFFF"/>
              </a:solidFill>
              <a:latin typeface="游ゴシック" panose="020F0502020204030204"/>
              <a:ea typeface="游ゴシック" panose="020B0400000000000000" pitchFamily="50" charset="-128"/>
              <a:sym typeface="Arial"/>
            </a:endParaRPr>
          </a:p>
        </p:txBody>
      </p:sp>
      <p:sp>
        <p:nvSpPr>
          <p:cNvPr id="10" name="四角形: 角を丸くする 9">
            <a:extLst>
              <a:ext uri="{FF2B5EF4-FFF2-40B4-BE49-F238E27FC236}">
                <a16:creationId xmlns:a16="http://schemas.microsoft.com/office/drawing/2014/main" id="{64F144F5-83CD-A29A-97D5-9A0739CD4070}"/>
              </a:ext>
            </a:extLst>
          </p:cNvPr>
          <p:cNvSpPr/>
          <p:nvPr/>
        </p:nvSpPr>
        <p:spPr>
          <a:xfrm>
            <a:off x="1345605" y="3929602"/>
            <a:ext cx="3194060" cy="702842"/>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ディスプレイ広告</a:t>
            </a:r>
            <a:r>
              <a:rPr kumimoji="1" lang="ja-JP" altLang="en-US" sz="1200" b="1" dirty="0">
                <a:solidFill>
                  <a:schemeClr val="tx1"/>
                </a:solidFill>
              </a:rPr>
              <a:t>（</a:t>
            </a:r>
            <a:r>
              <a:rPr kumimoji="1" lang="en-US" altLang="ja-JP" sz="1200" b="1" dirty="0">
                <a:solidFill>
                  <a:schemeClr val="tx1"/>
                </a:solidFill>
              </a:rPr>
              <a:t>Imp</a:t>
            </a:r>
            <a:r>
              <a:rPr lang="ja-JP" altLang="en-US" sz="1200" b="1" dirty="0">
                <a:solidFill>
                  <a:schemeClr val="tx1"/>
                </a:solidFill>
              </a:rPr>
              <a:t>保証</a:t>
            </a:r>
            <a:r>
              <a:rPr kumimoji="1" lang="ja-JP" altLang="en-US" sz="1200" b="1" dirty="0">
                <a:solidFill>
                  <a:schemeClr val="tx1"/>
                </a:solidFill>
              </a:rPr>
              <a:t>）</a:t>
            </a:r>
            <a:endParaRPr kumimoji="1" lang="ja-JP" altLang="en-US" sz="1300" b="1" dirty="0">
              <a:solidFill>
                <a:schemeClr val="tx1"/>
              </a:solidFill>
            </a:endParaRPr>
          </a:p>
        </p:txBody>
      </p:sp>
      <p:sp>
        <p:nvSpPr>
          <p:cNvPr id="11" name="四角形: 角を丸くする 10">
            <a:extLst>
              <a:ext uri="{FF2B5EF4-FFF2-40B4-BE49-F238E27FC236}">
                <a16:creationId xmlns:a16="http://schemas.microsoft.com/office/drawing/2014/main" id="{015B4143-BBEF-7523-016B-1E3F6762C399}"/>
              </a:ext>
            </a:extLst>
          </p:cNvPr>
          <p:cNvSpPr/>
          <p:nvPr/>
        </p:nvSpPr>
        <p:spPr>
          <a:xfrm>
            <a:off x="1345604" y="4959892"/>
            <a:ext cx="3194393" cy="703044"/>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朝日</a:t>
            </a:r>
            <a:r>
              <a:rPr kumimoji="1" lang="en-US" altLang="ja-JP" sz="1400" b="1" dirty="0">
                <a:solidFill>
                  <a:schemeClr val="tx1"/>
                </a:solidFill>
              </a:rPr>
              <a:t>ID</a:t>
            </a:r>
            <a:r>
              <a:rPr kumimoji="1" lang="ja-JP" altLang="en-US" sz="1400" b="1" dirty="0">
                <a:solidFill>
                  <a:schemeClr val="tx1"/>
                </a:solidFill>
              </a:rPr>
              <a:t>メールマガジン</a:t>
            </a:r>
            <a:r>
              <a:rPr kumimoji="1" lang="ja-JP" altLang="en-US" sz="1200" b="1" dirty="0">
                <a:solidFill>
                  <a:schemeClr val="tx1"/>
                </a:solidFill>
              </a:rPr>
              <a:t>（通数保証）</a:t>
            </a:r>
            <a:endParaRPr kumimoji="1" lang="ja-JP" altLang="en-US" sz="1300" b="1" dirty="0">
              <a:solidFill>
                <a:schemeClr val="tx1"/>
              </a:solidFill>
            </a:endParaRPr>
          </a:p>
        </p:txBody>
      </p:sp>
      <p:sp>
        <p:nvSpPr>
          <p:cNvPr id="12" name="テキスト ボックス 11">
            <a:extLst>
              <a:ext uri="{FF2B5EF4-FFF2-40B4-BE49-F238E27FC236}">
                <a16:creationId xmlns:a16="http://schemas.microsoft.com/office/drawing/2014/main" id="{DFA3CE2D-123E-2851-B817-ACF9C2CBA339}"/>
              </a:ext>
            </a:extLst>
          </p:cNvPr>
          <p:cNvSpPr txBox="1"/>
          <p:nvPr/>
        </p:nvSpPr>
        <p:spPr>
          <a:xfrm>
            <a:off x="5097208" y="4058235"/>
            <a:ext cx="1223412" cy="506036"/>
          </a:xfrm>
          <a:prstGeom prst="rect">
            <a:avLst/>
          </a:prstGeom>
          <a:noFill/>
        </p:spPr>
        <p:txBody>
          <a:bodyPr wrap="none" rtlCol="0">
            <a:spAutoFit/>
          </a:bodyPr>
          <a:lstStyle/>
          <a:p>
            <a:pPr algn="ctr">
              <a:lnSpc>
                <a:spcPts val="1700"/>
              </a:lnSpc>
            </a:pPr>
            <a:r>
              <a:rPr lang="ja-JP" altLang="en-US" sz="1300" b="1">
                <a:solidFill>
                  <a:schemeClr val="dk1"/>
                </a:solidFill>
                <a:latin typeface="游ゴシック" panose="020B0400000000000000" pitchFamily="50" charset="-128"/>
                <a:ea typeface="游ゴシック" panose="020B0400000000000000" pitchFamily="50" charset="-128"/>
              </a:rPr>
              <a:t>各広告枠料金</a:t>
            </a:r>
            <a:endParaRPr lang="en-US" altLang="ja-JP" sz="1300" b="1">
              <a:solidFill>
                <a:schemeClr val="dk1"/>
              </a:solidFill>
              <a:latin typeface="游ゴシック" panose="020B0400000000000000" pitchFamily="50" charset="-128"/>
              <a:ea typeface="游ゴシック" panose="020B0400000000000000" pitchFamily="50" charset="-128"/>
            </a:endParaRPr>
          </a:p>
          <a:p>
            <a:pPr algn="ctr">
              <a:lnSpc>
                <a:spcPts val="1700"/>
              </a:lnSpc>
            </a:pPr>
            <a:r>
              <a:rPr lang="ja-JP" altLang="en-US" sz="900" b="1">
                <a:solidFill>
                  <a:schemeClr val="dk1"/>
                </a:solidFill>
                <a:latin typeface="游ゴシック" panose="020B0400000000000000" pitchFamily="50" charset="-128"/>
                <a:ea typeface="游ゴシック" panose="020B0400000000000000" pitchFamily="50" charset="-128"/>
              </a:rPr>
              <a:t>ノンターゲと同様</a:t>
            </a:r>
            <a:endParaRPr lang="en-US" altLang="ja-JP" sz="900" b="1">
              <a:solidFill>
                <a:schemeClr val="dk1"/>
              </a:solidFill>
              <a:latin typeface="游ゴシック" panose="020B0400000000000000" pitchFamily="50" charset="-128"/>
              <a:ea typeface="游ゴシック" panose="020B0400000000000000" pitchFamily="50" charset="-128"/>
            </a:endParaRPr>
          </a:p>
        </p:txBody>
      </p:sp>
      <p:sp>
        <p:nvSpPr>
          <p:cNvPr id="13" name="テキスト ボックス 12">
            <a:extLst>
              <a:ext uri="{FF2B5EF4-FFF2-40B4-BE49-F238E27FC236}">
                <a16:creationId xmlns:a16="http://schemas.microsoft.com/office/drawing/2014/main" id="{8DC421D7-EF5C-356D-539D-0A8A96943921}"/>
              </a:ext>
            </a:extLst>
          </p:cNvPr>
          <p:cNvSpPr txBox="1"/>
          <p:nvPr/>
        </p:nvSpPr>
        <p:spPr>
          <a:xfrm>
            <a:off x="6925082" y="4173754"/>
            <a:ext cx="1716222" cy="323165"/>
          </a:xfrm>
          <a:prstGeom prst="rect">
            <a:avLst/>
          </a:prstGeom>
          <a:noFill/>
          <a:ln>
            <a:noFill/>
          </a:ln>
        </p:spPr>
        <p:txBody>
          <a:bodyPr wrap="square" lIns="121920" tIns="60960" rIns="121920" bIns="60960" rtlCol="0" anchor="t">
            <a:spAutoFit/>
          </a:bodyPr>
          <a:lstStyle/>
          <a:p>
            <a:pPr algn="ctr"/>
            <a:r>
              <a:rPr lang="ja-JP" altLang="en-US" sz="1300" b="1" dirty="0">
                <a:solidFill>
                  <a:schemeClr val="dk1"/>
                </a:solidFill>
                <a:latin typeface="游ゴシック" panose="020B0400000000000000" pitchFamily="50" charset="-128"/>
                <a:ea typeface="游ゴシック" panose="020B0400000000000000" pitchFamily="50" charset="-128"/>
              </a:rPr>
              <a:t>セグメント設定料</a:t>
            </a:r>
          </a:p>
        </p:txBody>
      </p:sp>
      <p:sp>
        <p:nvSpPr>
          <p:cNvPr id="23" name="テキスト ボックス 22">
            <a:extLst>
              <a:ext uri="{FF2B5EF4-FFF2-40B4-BE49-F238E27FC236}">
                <a16:creationId xmlns:a16="http://schemas.microsoft.com/office/drawing/2014/main" id="{9E2C9FD0-A850-83F1-7B40-1AF4771F0429}"/>
              </a:ext>
            </a:extLst>
          </p:cNvPr>
          <p:cNvSpPr txBox="1"/>
          <p:nvPr/>
        </p:nvSpPr>
        <p:spPr>
          <a:xfrm>
            <a:off x="4981792" y="5088626"/>
            <a:ext cx="1454244" cy="506036"/>
          </a:xfrm>
          <a:prstGeom prst="rect">
            <a:avLst/>
          </a:prstGeom>
          <a:noFill/>
        </p:spPr>
        <p:txBody>
          <a:bodyPr wrap="none" rtlCol="0">
            <a:spAutoFit/>
          </a:bodyPr>
          <a:lstStyle/>
          <a:p>
            <a:pPr algn="ctr">
              <a:lnSpc>
                <a:spcPts val="1700"/>
              </a:lnSpc>
            </a:pPr>
            <a:r>
              <a:rPr lang="en-US" altLang="ja-JP" sz="1300" b="1">
                <a:solidFill>
                  <a:schemeClr val="dk1"/>
                </a:solidFill>
                <a:latin typeface="游ゴシック" panose="020B0400000000000000" pitchFamily="50" charset="-128"/>
                <a:ea typeface="游ゴシック" panose="020B0400000000000000" pitchFamily="50" charset="-128"/>
              </a:rPr>
              <a:t>20</a:t>
            </a:r>
            <a:r>
              <a:rPr lang="ja-JP" altLang="en-US" sz="1300" b="1">
                <a:solidFill>
                  <a:schemeClr val="dk1"/>
                </a:solidFill>
                <a:latin typeface="游ゴシック" panose="020B0400000000000000" pitchFamily="50" charset="-128"/>
                <a:ea typeface="游ゴシック" panose="020B0400000000000000" pitchFamily="50" charset="-128"/>
              </a:rPr>
              <a:t>円／</a:t>
            </a:r>
            <a:r>
              <a:rPr lang="ja-JP" altLang="en-US" sz="1100" b="1">
                <a:solidFill>
                  <a:schemeClr val="dk1"/>
                </a:solidFill>
                <a:latin typeface="游ゴシック" panose="020B0400000000000000" pitchFamily="50" charset="-128"/>
                <a:ea typeface="游ゴシック" panose="020B0400000000000000" pitchFamily="50" charset="-128"/>
              </a:rPr>
              <a:t>通</a:t>
            </a:r>
            <a:endParaRPr lang="en-US" altLang="ja-JP" sz="1300" b="1">
              <a:solidFill>
                <a:schemeClr val="dk1"/>
              </a:solidFill>
              <a:latin typeface="游ゴシック" panose="020B0400000000000000" pitchFamily="50" charset="-128"/>
              <a:ea typeface="游ゴシック" panose="020B0400000000000000" pitchFamily="50" charset="-128"/>
            </a:endParaRPr>
          </a:p>
          <a:p>
            <a:pPr algn="ctr">
              <a:lnSpc>
                <a:spcPts val="1700"/>
              </a:lnSpc>
            </a:pPr>
            <a:r>
              <a:rPr lang="ja-JP" altLang="en-US" sz="900" b="1">
                <a:solidFill>
                  <a:schemeClr val="dk1"/>
                </a:solidFill>
                <a:latin typeface="游ゴシック" panose="020B0400000000000000" pitchFamily="50" charset="-128"/>
                <a:ea typeface="游ゴシック" panose="020B0400000000000000" pitchFamily="50" charset="-128"/>
              </a:rPr>
              <a:t>セグメントによらず固定</a:t>
            </a:r>
            <a:endParaRPr lang="en-US" altLang="ja-JP" sz="1200" b="1">
              <a:solidFill>
                <a:schemeClr val="dk1"/>
              </a:solidFill>
              <a:latin typeface="游ゴシック" panose="020B0400000000000000" pitchFamily="50" charset="-128"/>
              <a:ea typeface="游ゴシック" panose="020B0400000000000000" pitchFamily="50" charset="-128"/>
            </a:endParaRPr>
          </a:p>
        </p:txBody>
      </p:sp>
      <p:sp>
        <p:nvSpPr>
          <p:cNvPr id="24" name="Google Shape;541;p33">
            <a:extLst>
              <a:ext uri="{FF2B5EF4-FFF2-40B4-BE49-F238E27FC236}">
                <a16:creationId xmlns:a16="http://schemas.microsoft.com/office/drawing/2014/main" id="{4CD46CD8-7BC7-5177-C17F-43A83CB0E6F2}"/>
              </a:ext>
            </a:extLst>
          </p:cNvPr>
          <p:cNvSpPr/>
          <p:nvPr/>
        </p:nvSpPr>
        <p:spPr>
          <a:xfrm>
            <a:off x="6628065" y="4140250"/>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25" name="Google Shape;541;p33">
            <a:extLst>
              <a:ext uri="{FF2B5EF4-FFF2-40B4-BE49-F238E27FC236}">
                <a16:creationId xmlns:a16="http://schemas.microsoft.com/office/drawing/2014/main" id="{9DA6F6BB-B7C3-673E-8BE0-A01CA7238AB9}"/>
              </a:ext>
            </a:extLst>
          </p:cNvPr>
          <p:cNvSpPr/>
          <p:nvPr/>
        </p:nvSpPr>
        <p:spPr>
          <a:xfrm>
            <a:off x="6628065" y="5148755"/>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28" name="二等辺三角形 27">
            <a:extLst>
              <a:ext uri="{FF2B5EF4-FFF2-40B4-BE49-F238E27FC236}">
                <a16:creationId xmlns:a16="http://schemas.microsoft.com/office/drawing/2014/main" id="{A761E457-034A-179A-8107-2D8BCAE43799}"/>
              </a:ext>
            </a:extLst>
          </p:cNvPr>
          <p:cNvSpPr/>
          <p:nvPr/>
        </p:nvSpPr>
        <p:spPr>
          <a:xfrm rot="5400000">
            <a:off x="8833418" y="4227722"/>
            <a:ext cx="515563" cy="176590"/>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489"/>
          </a:p>
        </p:txBody>
      </p:sp>
      <p:sp>
        <p:nvSpPr>
          <p:cNvPr id="29" name="テキスト ボックス 28">
            <a:extLst>
              <a:ext uri="{FF2B5EF4-FFF2-40B4-BE49-F238E27FC236}">
                <a16:creationId xmlns:a16="http://schemas.microsoft.com/office/drawing/2014/main" id="{C11B07FA-6FC2-77AC-CC03-1E54D42D544D}"/>
              </a:ext>
            </a:extLst>
          </p:cNvPr>
          <p:cNvSpPr txBox="1"/>
          <p:nvPr/>
        </p:nvSpPr>
        <p:spPr>
          <a:xfrm>
            <a:off x="6925082" y="5147995"/>
            <a:ext cx="1716222" cy="323165"/>
          </a:xfrm>
          <a:prstGeom prst="rect">
            <a:avLst/>
          </a:prstGeom>
          <a:noFill/>
          <a:ln>
            <a:noFill/>
          </a:ln>
        </p:spPr>
        <p:txBody>
          <a:bodyPr wrap="square" lIns="121920" tIns="60960" rIns="121920" bIns="60960" rtlCol="0" anchor="t">
            <a:spAutoFit/>
          </a:bodyPr>
          <a:lstStyle/>
          <a:p>
            <a:pPr algn="ctr"/>
            <a:r>
              <a:rPr lang="ja-JP" altLang="en-US" sz="1300" b="1">
                <a:solidFill>
                  <a:schemeClr val="dk1"/>
                </a:solidFill>
                <a:latin typeface="游ゴシック" panose="020B0400000000000000" pitchFamily="50" charset="-128"/>
                <a:ea typeface="游ゴシック" panose="020B0400000000000000" pitchFamily="50" charset="-128"/>
              </a:rPr>
              <a:t>セグメント設定料</a:t>
            </a:r>
          </a:p>
        </p:txBody>
      </p:sp>
      <p:sp>
        <p:nvSpPr>
          <p:cNvPr id="30" name="Google Shape;442;p31">
            <a:extLst>
              <a:ext uri="{FF2B5EF4-FFF2-40B4-BE49-F238E27FC236}">
                <a16:creationId xmlns:a16="http://schemas.microsoft.com/office/drawing/2014/main" id="{D09A3668-B8E3-247F-97FB-5D55480B3858}"/>
              </a:ext>
            </a:extLst>
          </p:cNvPr>
          <p:cNvSpPr/>
          <p:nvPr/>
        </p:nvSpPr>
        <p:spPr>
          <a:xfrm>
            <a:off x="6868693" y="2193426"/>
            <a:ext cx="1822133" cy="680617"/>
          </a:xfrm>
          <a:prstGeom prst="homePlate">
            <a:avLst>
              <a:gd name="adj" fmla="val 0"/>
            </a:avLst>
          </a:prstGeom>
          <a:solidFill>
            <a:schemeClr val="tx1">
              <a:lumMod val="65000"/>
              <a:lumOff val="35000"/>
            </a:schemeClr>
          </a:solidFill>
          <a:ln>
            <a:noFill/>
          </a:ln>
        </p:spPr>
        <p:txBody>
          <a:bodyPr spcFirstLastPara="1" wrap="square" lIns="0" tIns="0" rIns="0" bIns="0" anchor="ctr" anchorCtr="1">
            <a:noAutofit/>
          </a:bodyPr>
          <a:lstStyle/>
          <a:p>
            <a:pPr algn="ctr" defTabSz="1219170">
              <a:buClr>
                <a:srgbClr val="FFFFFF"/>
              </a:buClr>
              <a:buSzPts val="700"/>
            </a:pPr>
            <a:r>
              <a:rPr kumimoji="0" lang="ja-JP" altLang="en-US" sz="1300" b="1" kern="0" spc="120" dirty="0">
                <a:solidFill>
                  <a:srgbClr val="FFFFFF"/>
                </a:solidFill>
                <a:latin typeface="游ゴシック" panose="020B0400000000000000" pitchFamily="50" charset="-128"/>
                <a:ea typeface="游ゴシック" panose="020B0400000000000000" pitchFamily="50" charset="-128"/>
                <a:cs typeface="Meiryo"/>
                <a:sym typeface="Meiryo"/>
              </a:rPr>
              <a:t>セグメント設定料金</a:t>
            </a:r>
            <a:endParaRPr kumimoji="0" lang="en-US" altLang="ja-JP" sz="1300" b="1" kern="0" spc="120" dirty="0">
              <a:solidFill>
                <a:srgbClr val="FFFFFF"/>
              </a:solidFill>
              <a:latin typeface="游ゴシック" panose="020B0400000000000000" pitchFamily="50" charset="-128"/>
              <a:ea typeface="游ゴシック" panose="020B0400000000000000" pitchFamily="50" charset="-128"/>
              <a:cs typeface="Meiryo"/>
              <a:sym typeface="Meiryo"/>
            </a:endParaRPr>
          </a:p>
        </p:txBody>
      </p:sp>
      <p:sp>
        <p:nvSpPr>
          <p:cNvPr id="31" name="Google Shape;442;p31">
            <a:extLst>
              <a:ext uri="{FF2B5EF4-FFF2-40B4-BE49-F238E27FC236}">
                <a16:creationId xmlns:a16="http://schemas.microsoft.com/office/drawing/2014/main" id="{9676AAB1-4782-47E1-5CA1-083A272330B3}"/>
              </a:ext>
            </a:extLst>
          </p:cNvPr>
          <p:cNvSpPr/>
          <p:nvPr/>
        </p:nvSpPr>
        <p:spPr>
          <a:xfrm>
            <a:off x="1282179" y="2208348"/>
            <a:ext cx="3282268" cy="657198"/>
          </a:xfrm>
          <a:prstGeom prst="homePlate">
            <a:avLst>
              <a:gd name="adj" fmla="val 0"/>
            </a:avLst>
          </a:prstGeom>
          <a:solidFill>
            <a:schemeClr val="bg1"/>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広告</a:t>
            </a:r>
            <a:r>
              <a:rPr kumimoji="0"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メニュー</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480" name="Google Shape;442;p31">
            <a:extLst>
              <a:ext uri="{FF2B5EF4-FFF2-40B4-BE49-F238E27FC236}">
                <a16:creationId xmlns:a16="http://schemas.microsoft.com/office/drawing/2014/main" id="{8E85B23D-AA47-0556-FB63-79DCDE004470}"/>
              </a:ext>
            </a:extLst>
          </p:cNvPr>
          <p:cNvSpPr/>
          <p:nvPr/>
        </p:nvSpPr>
        <p:spPr>
          <a:xfrm>
            <a:off x="4807226" y="2193426"/>
            <a:ext cx="1822133" cy="680617"/>
          </a:xfrm>
          <a:prstGeom prst="homePlate">
            <a:avLst>
              <a:gd name="adj" fmla="val 0"/>
            </a:avLst>
          </a:prstGeom>
          <a:solidFill>
            <a:schemeClr val="tx1">
              <a:lumMod val="65000"/>
              <a:lumOff val="35000"/>
            </a:schemeClr>
          </a:solidFill>
          <a:ln>
            <a:noFill/>
          </a:ln>
        </p:spPr>
        <p:txBody>
          <a:bodyPr spcFirstLastPara="1" wrap="square" lIns="0" tIns="0" rIns="0" bIns="0" anchor="ctr" anchorCtr="1">
            <a:noAutofit/>
          </a:bodyPr>
          <a:lstStyle/>
          <a:p>
            <a:pPr algn="ctr" defTabSz="1219170">
              <a:buClr>
                <a:srgbClr val="FFFFFF"/>
              </a:buClr>
              <a:buSzPts val="700"/>
            </a:pPr>
            <a:r>
              <a:rPr kumimoji="0" lang="ja-JP" altLang="en-US" sz="1300" b="1" kern="0" spc="120">
                <a:solidFill>
                  <a:srgbClr val="FFFFFF"/>
                </a:solidFill>
                <a:latin typeface="游ゴシック" panose="020B0400000000000000" pitchFamily="50" charset="-128"/>
                <a:ea typeface="游ゴシック" panose="020B0400000000000000" pitchFamily="50" charset="-128"/>
                <a:cs typeface="Meiryo"/>
                <a:sym typeface="Meiryo"/>
              </a:rPr>
              <a:t>広告掲載料金</a:t>
            </a:r>
            <a:endParaRPr kumimoji="0" lang="en-US" altLang="ja-JP" sz="1300" b="1" kern="0" spc="120">
              <a:solidFill>
                <a:srgbClr val="FFFFFF"/>
              </a:solidFill>
              <a:latin typeface="游ゴシック" panose="020B0400000000000000" pitchFamily="50" charset="-128"/>
              <a:ea typeface="游ゴシック" panose="020B0400000000000000" pitchFamily="50" charset="-128"/>
              <a:cs typeface="Meiryo"/>
              <a:sym typeface="Meiryo"/>
            </a:endParaRPr>
          </a:p>
        </p:txBody>
      </p:sp>
      <p:cxnSp>
        <p:nvCxnSpPr>
          <p:cNvPr id="482" name="直線コネクタ 481">
            <a:extLst>
              <a:ext uri="{FF2B5EF4-FFF2-40B4-BE49-F238E27FC236}">
                <a16:creationId xmlns:a16="http://schemas.microsoft.com/office/drawing/2014/main" id="{036F8B61-FEB1-96A9-4409-AF663341FC8D}"/>
              </a:ext>
            </a:extLst>
          </p:cNvPr>
          <p:cNvCxnSpPr>
            <a:cxnSpLocks/>
          </p:cNvCxnSpPr>
          <p:nvPr/>
        </p:nvCxnSpPr>
        <p:spPr>
          <a:xfrm flipV="1">
            <a:off x="1291865" y="4830441"/>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83" name="直線コネクタ 482">
            <a:extLst>
              <a:ext uri="{FF2B5EF4-FFF2-40B4-BE49-F238E27FC236}">
                <a16:creationId xmlns:a16="http://schemas.microsoft.com/office/drawing/2014/main" id="{CD99C811-77A9-32F0-D1C4-C49A0E7F25BC}"/>
              </a:ext>
            </a:extLst>
          </p:cNvPr>
          <p:cNvCxnSpPr>
            <a:cxnSpLocks/>
          </p:cNvCxnSpPr>
          <p:nvPr/>
        </p:nvCxnSpPr>
        <p:spPr>
          <a:xfrm flipV="1">
            <a:off x="1291865" y="5844096"/>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85" name="直線コネクタ 484">
            <a:extLst>
              <a:ext uri="{FF2B5EF4-FFF2-40B4-BE49-F238E27FC236}">
                <a16:creationId xmlns:a16="http://schemas.microsoft.com/office/drawing/2014/main" id="{A6549E9F-E8D5-9DDA-4E84-B512B856F94B}"/>
              </a:ext>
            </a:extLst>
          </p:cNvPr>
          <p:cNvCxnSpPr>
            <a:cxnSpLocks/>
          </p:cNvCxnSpPr>
          <p:nvPr/>
        </p:nvCxnSpPr>
        <p:spPr>
          <a:xfrm flipV="1">
            <a:off x="1291865" y="3816786"/>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486" name="四角形: 角を丸くする 485">
            <a:extLst>
              <a:ext uri="{FF2B5EF4-FFF2-40B4-BE49-F238E27FC236}">
                <a16:creationId xmlns:a16="http://schemas.microsoft.com/office/drawing/2014/main" id="{D3D1F528-8727-4CB1-B438-5255DB75896D}"/>
              </a:ext>
            </a:extLst>
          </p:cNvPr>
          <p:cNvSpPr/>
          <p:nvPr/>
        </p:nvSpPr>
        <p:spPr>
          <a:xfrm>
            <a:off x="1345605" y="3009198"/>
            <a:ext cx="3194060" cy="702842"/>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タイアップ広告</a:t>
            </a:r>
            <a:r>
              <a:rPr kumimoji="1" lang="ja-JP" altLang="en-US" sz="1200" b="1" dirty="0">
                <a:solidFill>
                  <a:schemeClr val="tx1"/>
                </a:solidFill>
              </a:rPr>
              <a:t>（</a:t>
            </a:r>
            <a:r>
              <a:rPr kumimoji="1" lang="en-US" altLang="ja-JP" sz="1200" b="1" dirty="0">
                <a:solidFill>
                  <a:schemeClr val="tx1"/>
                </a:solidFill>
              </a:rPr>
              <a:t>PV</a:t>
            </a:r>
            <a:r>
              <a:rPr lang="ja-JP" altLang="en-US" sz="1200" b="1" dirty="0">
                <a:solidFill>
                  <a:schemeClr val="tx1"/>
                </a:solidFill>
              </a:rPr>
              <a:t>保証</a:t>
            </a:r>
            <a:r>
              <a:rPr kumimoji="1" lang="ja-JP" altLang="en-US" sz="1200" b="1" dirty="0">
                <a:solidFill>
                  <a:schemeClr val="tx1"/>
                </a:solidFill>
              </a:rPr>
              <a:t>）</a:t>
            </a:r>
            <a:endParaRPr kumimoji="1" lang="ja-JP" altLang="en-US" sz="1300" b="1" dirty="0">
              <a:solidFill>
                <a:schemeClr val="tx1"/>
              </a:solidFill>
            </a:endParaRPr>
          </a:p>
        </p:txBody>
      </p:sp>
      <p:sp>
        <p:nvSpPr>
          <p:cNvPr id="487" name="テキスト ボックス 486">
            <a:extLst>
              <a:ext uri="{FF2B5EF4-FFF2-40B4-BE49-F238E27FC236}">
                <a16:creationId xmlns:a16="http://schemas.microsoft.com/office/drawing/2014/main" id="{96EA7DE6-AA57-8649-C91E-1B0CA6B6CF8B}"/>
              </a:ext>
            </a:extLst>
          </p:cNvPr>
          <p:cNvSpPr txBox="1"/>
          <p:nvPr/>
        </p:nvSpPr>
        <p:spPr>
          <a:xfrm>
            <a:off x="4901642" y="3207080"/>
            <a:ext cx="1614545" cy="292388"/>
          </a:xfrm>
          <a:prstGeom prst="rect">
            <a:avLst/>
          </a:prstGeom>
          <a:noFill/>
        </p:spPr>
        <p:txBody>
          <a:bodyPr wrap="none" rtlCol="0">
            <a:spAutoFit/>
          </a:bodyPr>
          <a:lstStyle/>
          <a:p>
            <a:pPr algn="ctr"/>
            <a:r>
              <a:rPr lang="ja-JP" altLang="en-US" sz="1300" b="1">
                <a:solidFill>
                  <a:schemeClr val="dk1"/>
                </a:solidFill>
                <a:latin typeface="游ゴシック" panose="020B0400000000000000" pitchFamily="50" charset="-128"/>
                <a:ea typeface="游ゴシック" panose="020B0400000000000000" pitchFamily="50" charset="-128"/>
              </a:rPr>
              <a:t>ノンターゲ</a:t>
            </a:r>
            <a:r>
              <a:rPr lang="en-US" altLang="ja-JP" sz="1300" b="1">
                <a:solidFill>
                  <a:schemeClr val="dk1"/>
                </a:solidFill>
                <a:latin typeface="游ゴシック" panose="020B0400000000000000" pitchFamily="50" charset="-128"/>
                <a:ea typeface="游ゴシック" panose="020B0400000000000000" pitchFamily="50" charset="-128"/>
              </a:rPr>
              <a:t>×120%</a:t>
            </a:r>
          </a:p>
        </p:txBody>
      </p:sp>
      <p:sp>
        <p:nvSpPr>
          <p:cNvPr id="488" name="Google Shape;541;p33">
            <a:extLst>
              <a:ext uri="{FF2B5EF4-FFF2-40B4-BE49-F238E27FC236}">
                <a16:creationId xmlns:a16="http://schemas.microsoft.com/office/drawing/2014/main" id="{88E70CCF-EB6C-888E-A489-078C0D49D83C}"/>
              </a:ext>
            </a:extLst>
          </p:cNvPr>
          <p:cNvSpPr/>
          <p:nvPr/>
        </p:nvSpPr>
        <p:spPr>
          <a:xfrm>
            <a:off x="6628065" y="3197960"/>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489" name="テキスト ボックス 488">
            <a:extLst>
              <a:ext uri="{FF2B5EF4-FFF2-40B4-BE49-F238E27FC236}">
                <a16:creationId xmlns:a16="http://schemas.microsoft.com/office/drawing/2014/main" id="{8B27473D-1C02-5673-76C4-FC2A8B6D77C9}"/>
              </a:ext>
            </a:extLst>
          </p:cNvPr>
          <p:cNvSpPr txBox="1"/>
          <p:nvPr/>
        </p:nvSpPr>
        <p:spPr>
          <a:xfrm>
            <a:off x="6925082" y="3197200"/>
            <a:ext cx="1716222" cy="323165"/>
          </a:xfrm>
          <a:prstGeom prst="rect">
            <a:avLst/>
          </a:prstGeom>
          <a:noFill/>
          <a:ln>
            <a:noFill/>
          </a:ln>
        </p:spPr>
        <p:txBody>
          <a:bodyPr wrap="square" lIns="121920" tIns="60960" rIns="121920" bIns="60960" rtlCol="0" anchor="t">
            <a:spAutoFit/>
          </a:bodyPr>
          <a:lstStyle/>
          <a:p>
            <a:pPr algn="ctr"/>
            <a:r>
              <a:rPr lang="ja-JP" altLang="en-US" sz="1300" b="1">
                <a:solidFill>
                  <a:schemeClr val="dk1"/>
                </a:solidFill>
                <a:latin typeface="游ゴシック" panose="020B0400000000000000" pitchFamily="50" charset="-128"/>
                <a:ea typeface="游ゴシック" panose="020B0400000000000000" pitchFamily="50" charset="-128"/>
              </a:rPr>
              <a:t>セグメント設定料</a:t>
            </a:r>
          </a:p>
        </p:txBody>
      </p:sp>
      <p:sp>
        <p:nvSpPr>
          <p:cNvPr id="490" name="正方形/長方形 489">
            <a:extLst>
              <a:ext uri="{FF2B5EF4-FFF2-40B4-BE49-F238E27FC236}">
                <a16:creationId xmlns:a16="http://schemas.microsoft.com/office/drawing/2014/main" id="{F1F34EEE-0A23-5340-CDAD-3AA60CEDAF88}"/>
              </a:ext>
            </a:extLst>
          </p:cNvPr>
          <p:cNvSpPr/>
          <p:nvPr/>
        </p:nvSpPr>
        <p:spPr>
          <a:xfrm>
            <a:off x="9631993" y="2000881"/>
            <a:ext cx="1079550" cy="407787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defTabSz="1219170">
              <a:buClr>
                <a:srgbClr val="000000"/>
              </a:buClr>
            </a:pPr>
            <a:endParaRPr lang="en-US" altLang="ja-JP" sz="1400" b="1" kern="0">
              <a:solidFill>
                <a:schemeClr val="tx1">
                  <a:lumMod val="75000"/>
                  <a:lumOff val="25000"/>
                </a:schemeClr>
              </a:solidFill>
              <a:ea typeface="游ゴシック" panose="020B0400000000000000" pitchFamily="50" charset="-128"/>
              <a:sym typeface="Arial"/>
            </a:endParaRPr>
          </a:p>
          <a:p>
            <a:pPr algn="ctr" defTabSz="1219170">
              <a:buClr>
                <a:srgbClr val="000000"/>
              </a:buClr>
            </a:pPr>
            <a:endParaRPr lang="en-US" altLang="ja-JP" sz="1400" b="1" kern="0">
              <a:solidFill>
                <a:schemeClr val="tx1">
                  <a:lumMod val="75000"/>
                  <a:lumOff val="25000"/>
                </a:schemeClr>
              </a:solidFill>
              <a:ea typeface="游ゴシック" panose="020B0400000000000000" pitchFamily="50" charset="-128"/>
              <a:sym typeface="Arial"/>
            </a:endParaRPr>
          </a:p>
          <a:p>
            <a:pPr algn="ctr" defTabSz="1219170">
              <a:buClr>
                <a:srgbClr val="000000"/>
              </a:buClr>
            </a:pPr>
            <a:endParaRPr lang="en-US" altLang="ja-JP" sz="1400" b="1" kern="0">
              <a:solidFill>
                <a:schemeClr val="tx1">
                  <a:lumMod val="75000"/>
                  <a:lumOff val="25000"/>
                </a:schemeClr>
              </a:solidFill>
              <a:ea typeface="游ゴシック" panose="020B0400000000000000" pitchFamily="50" charset="-128"/>
              <a:sym typeface="Arial"/>
            </a:endParaRPr>
          </a:p>
          <a:p>
            <a:pPr algn="ctr" defTabSz="1219170">
              <a:buClr>
                <a:srgbClr val="000000"/>
              </a:buClr>
            </a:pPr>
            <a:r>
              <a:rPr lang="ja-JP" altLang="en-US" sz="1400" b="1" kern="0">
                <a:solidFill>
                  <a:schemeClr val="tx1">
                    <a:lumMod val="75000"/>
                    <a:lumOff val="25000"/>
                  </a:schemeClr>
                </a:solidFill>
                <a:ea typeface="游ゴシック" panose="020B0400000000000000" pitchFamily="50" charset="-128"/>
                <a:sym typeface="Arial"/>
              </a:rPr>
              <a:t>料金</a:t>
            </a:r>
          </a:p>
        </p:txBody>
      </p:sp>
      <p:sp>
        <p:nvSpPr>
          <p:cNvPr id="491" name="AutoShape 3">
            <a:extLst>
              <a:ext uri="{FF2B5EF4-FFF2-40B4-BE49-F238E27FC236}">
                <a16:creationId xmlns:a16="http://schemas.microsoft.com/office/drawing/2014/main" id="{C22728FB-75FF-E382-F135-0AC5244D5AE0}"/>
              </a:ext>
            </a:extLst>
          </p:cNvPr>
          <p:cNvSpPr>
            <a:spLocks noChangeArrowheads="1"/>
          </p:cNvSpPr>
          <p:nvPr/>
        </p:nvSpPr>
        <p:spPr bwMode="auto">
          <a:xfrm>
            <a:off x="1020576" y="1027060"/>
            <a:ext cx="9943835" cy="652687"/>
          </a:xfrm>
          <a:prstGeom prst="roundRect">
            <a:avLst>
              <a:gd name="adj" fmla="val 0"/>
            </a:avLst>
          </a:prstGeom>
          <a:solidFill>
            <a:schemeClr val="bg1"/>
          </a:solidFill>
          <a:ln w="9525">
            <a:noFill/>
            <a:prstDash val="dash"/>
          </a:ln>
          <a:effectLst/>
        </p:spPr>
        <p:txBody>
          <a:bodyPr wrap="square" lIns="109152" tIns="35998" rIns="35998" bIns="35998" anchor="ctr" anchorCtr="0">
            <a:noAutofit/>
          </a:bodyPr>
          <a:lstStyle/>
          <a:p>
            <a:pPr algn="ctr"/>
            <a:r>
              <a:rPr lang="ja-JP" altLang="en-US" sz="1600" b="1" spc="120" dirty="0">
                <a:solidFill>
                  <a:schemeClr val="tx1">
                    <a:lumMod val="75000"/>
                    <a:lumOff val="25000"/>
                  </a:schemeClr>
                </a:solidFill>
              </a:rPr>
              <a:t>ターゲティング広告については、「広告掲載料金」＋「セグメント設定料金」の合計となります</a:t>
            </a:r>
            <a:endParaRPr lang="en-US" altLang="ja-JP" sz="1600" b="1" spc="120" dirty="0">
              <a:solidFill>
                <a:schemeClr val="tx1">
                  <a:lumMod val="75000"/>
                  <a:lumOff val="25000"/>
                </a:schemeClr>
              </a:solidFill>
            </a:endParaRPr>
          </a:p>
        </p:txBody>
      </p:sp>
      <p:cxnSp>
        <p:nvCxnSpPr>
          <p:cNvPr id="492" name="直線矢印コネクタ 491">
            <a:extLst>
              <a:ext uri="{FF2B5EF4-FFF2-40B4-BE49-F238E27FC236}">
                <a16:creationId xmlns:a16="http://schemas.microsoft.com/office/drawing/2014/main" id="{B537CD7D-6F5B-184C-82AF-E6A5556708B0}"/>
              </a:ext>
            </a:extLst>
          </p:cNvPr>
          <p:cNvCxnSpPr>
            <a:cxnSpLocks/>
          </p:cNvCxnSpPr>
          <p:nvPr/>
        </p:nvCxnSpPr>
        <p:spPr>
          <a:xfrm flipV="1">
            <a:off x="4244403" y="3352804"/>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4" name="直線矢印コネクタ 493">
            <a:extLst>
              <a:ext uri="{FF2B5EF4-FFF2-40B4-BE49-F238E27FC236}">
                <a16:creationId xmlns:a16="http://schemas.microsoft.com/office/drawing/2014/main" id="{F68F1F39-7670-863B-14FC-9D6CCEABE5C1}"/>
              </a:ext>
            </a:extLst>
          </p:cNvPr>
          <p:cNvCxnSpPr>
            <a:cxnSpLocks/>
          </p:cNvCxnSpPr>
          <p:nvPr/>
        </p:nvCxnSpPr>
        <p:spPr>
          <a:xfrm flipV="1">
            <a:off x="4247502" y="4303362"/>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9" name="直線矢印コネクタ 498">
            <a:extLst>
              <a:ext uri="{FF2B5EF4-FFF2-40B4-BE49-F238E27FC236}">
                <a16:creationId xmlns:a16="http://schemas.microsoft.com/office/drawing/2014/main" id="{EF4BB185-9B3E-BC71-E73F-B1915126D133}"/>
              </a:ext>
            </a:extLst>
          </p:cNvPr>
          <p:cNvCxnSpPr>
            <a:cxnSpLocks/>
          </p:cNvCxnSpPr>
          <p:nvPr/>
        </p:nvCxnSpPr>
        <p:spPr>
          <a:xfrm flipV="1">
            <a:off x="4247943" y="5325546"/>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1" name="楕円 500">
            <a:extLst>
              <a:ext uri="{FF2B5EF4-FFF2-40B4-BE49-F238E27FC236}">
                <a16:creationId xmlns:a16="http://schemas.microsoft.com/office/drawing/2014/main" id="{41603AD5-A19F-B313-B6A1-F8317DC472E7}"/>
              </a:ext>
            </a:extLst>
          </p:cNvPr>
          <p:cNvSpPr/>
          <p:nvPr/>
        </p:nvSpPr>
        <p:spPr>
          <a:xfrm>
            <a:off x="5471375" y="1801783"/>
            <a:ext cx="506282" cy="506282"/>
          </a:xfrm>
          <a:prstGeom prst="ellipse">
            <a:avLst/>
          </a:prstGeom>
          <a:solidFill>
            <a:schemeClr val="bg1"/>
          </a:solidFill>
          <a:ln w="95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chemeClr val="tx1">
                    <a:lumMod val="75000"/>
                    <a:lumOff val="25000"/>
                  </a:schemeClr>
                </a:solidFill>
                <a:effectLst/>
                <a:uLnTx/>
                <a:uFillTx/>
                <a:latin typeface="Segoe UI"/>
                <a:ea typeface="游ゴシック"/>
                <a:cs typeface="+mn-cs"/>
              </a:rPr>
              <a:t>１</a:t>
            </a:r>
          </a:p>
        </p:txBody>
      </p:sp>
      <p:sp>
        <p:nvSpPr>
          <p:cNvPr id="502" name="楕円 501">
            <a:extLst>
              <a:ext uri="{FF2B5EF4-FFF2-40B4-BE49-F238E27FC236}">
                <a16:creationId xmlns:a16="http://schemas.microsoft.com/office/drawing/2014/main" id="{CB4E9042-749D-E391-8065-147949A9EEDC}"/>
              </a:ext>
            </a:extLst>
          </p:cNvPr>
          <p:cNvSpPr/>
          <p:nvPr/>
        </p:nvSpPr>
        <p:spPr>
          <a:xfrm>
            <a:off x="7526618" y="1803204"/>
            <a:ext cx="506282" cy="506282"/>
          </a:xfrm>
          <a:prstGeom prst="ellipse">
            <a:avLst/>
          </a:prstGeom>
          <a:solidFill>
            <a:schemeClr val="bg1"/>
          </a:solidFill>
          <a:ln w="95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600" b="1">
                <a:solidFill>
                  <a:schemeClr val="tx1">
                    <a:lumMod val="75000"/>
                    <a:lumOff val="25000"/>
                  </a:schemeClr>
                </a:solidFill>
                <a:latin typeface="Segoe UI"/>
                <a:ea typeface="游ゴシック"/>
              </a:rPr>
              <a:t>2</a:t>
            </a:r>
            <a:endParaRPr kumimoji="1" lang="ja-JP" altLang="en-US" sz="1600" b="1" i="0" u="none" strike="noStrike" kern="1200" cap="none" spc="0" normalizeH="0" baseline="0" noProof="0">
              <a:ln>
                <a:noFill/>
              </a:ln>
              <a:solidFill>
                <a:schemeClr val="tx1">
                  <a:lumMod val="75000"/>
                  <a:lumOff val="25000"/>
                </a:schemeClr>
              </a:solidFill>
              <a:effectLst/>
              <a:uLnTx/>
              <a:uFillTx/>
              <a:latin typeface="Segoe UI"/>
              <a:ea typeface="游ゴシック"/>
              <a:cs typeface="+mn-cs"/>
            </a:endParaRPr>
          </a:p>
        </p:txBody>
      </p:sp>
      <p:sp>
        <p:nvSpPr>
          <p:cNvPr id="9" name="Google Shape;496;p32">
            <a:extLst>
              <a:ext uri="{FF2B5EF4-FFF2-40B4-BE49-F238E27FC236}">
                <a16:creationId xmlns:a16="http://schemas.microsoft.com/office/drawing/2014/main" id="{201FB015-AA99-2BD0-CC2E-934FF61F9DDE}"/>
              </a:ext>
            </a:extLst>
          </p:cNvPr>
          <p:cNvSpPr txBox="1">
            <a:spLocks noGrp="1"/>
          </p:cNvSpPr>
          <p:nvPr>
            <p:ph type="title"/>
          </p:nvPr>
        </p:nvSpPr>
        <p:spPr>
          <a:xfrm>
            <a:off x="533401" y="302141"/>
            <a:ext cx="9837614" cy="332399"/>
          </a:xfrm>
          <a:prstGeom prst="rect">
            <a:avLst/>
          </a:prstGeom>
          <a:noFill/>
          <a:ln>
            <a:noFill/>
          </a:ln>
        </p:spPr>
        <p:txBody>
          <a:bodyPr spcFirstLastPara="1" wrap="square" lIns="0" tIns="0" rIns="0" bIns="0" anchor="ctr" anchorCtr="0">
            <a:spAutoFit/>
          </a:bodyPr>
          <a:lstStyle/>
          <a:p>
            <a:pPr>
              <a:spcBef>
                <a:spcPts val="0"/>
              </a:spcBef>
              <a:buClr>
                <a:schemeClr val="dk1"/>
              </a:buClr>
              <a:buSzPts val="2100"/>
            </a:pPr>
            <a:r>
              <a:rPr lang="ja-JP" altLang="en-US" dirty="0">
                <a:latin typeface="Yu Gothic"/>
                <a:ea typeface="Yu Gothic"/>
              </a:rPr>
              <a:t>ターゲティング広告の料金</a:t>
            </a:r>
          </a:p>
        </p:txBody>
      </p:sp>
      <p:sp>
        <p:nvSpPr>
          <p:cNvPr id="2" name="Google Shape;442;p31">
            <a:extLst>
              <a:ext uri="{FF2B5EF4-FFF2-40B4-BE49-F238E27FC236}">
                <a16:creationId xmlns:a16="http://schemas.microsoft.com/office/drawing/2014/main" id="{8AA46F2B-1F56-C389-9C9A-CC506AFFBD48}"/>
              </a:ext>
            </a:extLst>
          </p:cNvPr>
          <p:cNvSpPr/>
          <p:nvPr/>
        </p:nvSpPr>
        <p:spPr>
          <a:xfrm>
            <a:off x="9199352" y="2193458"/>
            <a:ext cx="1913407" cy="680617"/>
          </a:xfrm>
          <a:prstGeom prst="homePlate">
            <a:avLst>
              <a:gd name="adj" fmla="val 0"/>
            </a:avLst>
          </a:prstGeom>
          <a:solidFill>
            <a:schemeClr val="tx1">
              <a:lumMod val="65000"/>
              <a:lumOff val="35000"/>
            </a:schemeClr>
          </a:solidFill>
          <a:ln>
            <a:noFill/>
          </a:ln>
        </p:spPr>
        <p:txBody>
          <a:bodyPr spcFirstLastPara="1" wrap="square" lIns="0" tIns="0" rIns="0" bIns="0" anchor="ctr" anchorCtr="1">
            <a:noAutofit/>
          </a:bodyPr>
          <a:lstStyle/>
          <a:p>
            <a:pPr algn="ctr" defTabSz="1219170">
              <a:buClr>
                <a:srgbClr val="FFFFFF"/>
              </a:buClr>
              <a:buSzPts val="700"/>
            </a:pPr>
            <a:r>
              <a:rPr kumimoji="0" lang="ja-JP" altLang="en-US" sz="1300" b="1" kern="0" spc="120">
                <a:solidFill>
                  <a:srgbClr val="FFFFFF"/>
                </a:solidFill>
                <a:latin typeface="游ゴシック" panose="020B0400000000000000" pitchFamily="50" charset="-128"/>
                <a:ea typeface="游ゴシック" panose="020B0400000000000000" pitchFamily="50" charset="-128"/>
                <a:cs typeface="Meiryo"/>
                <a:sym typeface="Meiryo"/>
              </a:rPr>
              <a:t>合計</a:t>
            </a:r>
            <a:endParaRPr kumimoji="0" lang="en-US" altLang="ja-JP" sz="1300" b="1" kern="0" spc="120">
              <a:solidFill>
                <a:srgbClr val="FFFFFF"/>
              </a:solidFill>
              <a:latin typeface="游ゴシック" panose="020B0400000000000000" pitchFamily="50" charset="-128"/>
              <a:ea typeface="游ゴシック" panose="020B0400000000000000" pitchFamily="50" charset="-128"/>
              <a:cs typeface="Meiryo"/>
              <a:sym typeface="Meiryo"/>
            </a:endParaRPr>
          </a:p>
        </p:txBody>
      </p:sp>
    </p:spTree>
    <p:extLst>
      <p:ext uri="{BB962C8B-B14F-4D97-AF65-F5344CB8AC3E}">
        <p14:creationId xmlns:p14="http://schemas.microsoft.com/office/powerpoint/2010/main" val="14807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8919A29B-3AD4-F99B-CC57-9E55449672B8}"/>
            </a:ext>
          </a:extLst>
        </p:cNvPr>
        <p:cNvGrpSpPr/>
        <p:nvPr/>
      </p:nvGrpSpPr>
      <p:grpSpPr>
        <a:xfrm>
          <a:off x="0" y="0"/>
          <a:ext cx="0" cy="0"/>
          <a:chOff x="0" y="0"/>
          <a:chExt cx="0" cy="0"/>
        </a:xfrm>
      </p:grpSpPr>
      <p:sp>
        <p:nvSpPr>
          <p:cNvPr id="8" name="スライド番号プレースホルダー 3">
            <a:extLst>
              <a:ext uri="{FF2B5EF4-FFF2-40B4-BE49-F238E27FC236}">
                <a16:creationId xmlns:a16="http://schemas.microsoft.com/office/drawing/2014/main" id="{CE15B86D-A4F0-F64E-67F2-A1C3E3F4A1F6}"/>
              </a:ext>
            </a:extLst>
          </p:cNvPr>
          <p:cNvSpPr>
            <a:spLocks noGrp="1"/>
          </p:cNvSpPr>
          <p:nvPr>
            <p:ph type="sldNum" sz="quarter" idx="4"/>
          </p:nvPr>
        </p:nvSpPr>
        <p:spPr/>
        <p:txBody>
          <a:bodyPr/>
          <a:lstStyle/>
          <a:p>
            <a:fld id="{3200D908-C2D6-084A-9C6A-44EB3DC58219}" type="slidenum">
              <a:rPr lang="ja-JP" altLang="en-US" smtClean="0">
                <a:sym typeface="Arial"/>
              </a:rPr>
              <a:pPr/>
              <a:t>4</a:t>
            </a:fld>
            <a:endParaRPr lang="ja-JP" altLang="en-US">
              <a:sym typeface="Arial"/>
            </a:endParaRPr>
          </a:p>
        </p:txBody>
      </p:sp>
      <p:sp>
        <p:nvSpPr>
          <p:cNvPr id="4" name="正方形/長方形 3">
            <a:extLst>
              <a:ext uri="{FF2B5EF4-FFF2-40B4-BE49-F238E27FC236}">
                <a16:creationId xmlns:a16="http://schemas.microsoft.com/office/drawing/2014/main" id="{D5835878-0120-9A1F-9566-523FA2F3F374}"/>
              </a:ext>
            </a:extLst>
          </p:cNvPr>
          <p:cNvSpPr/>
          <p:nvPr/>
        </p:nvSpPr>
        <p:spPr>
          <a:xfrm>
            <a:off x="7018092" y="2000889"/>
            <a:ext cx="1530477" cy="407787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ja-JP" altLang="en-US" sz="1867" kern="0">
              <a:solidFill>
                <a:srgbClr val="FFFFFF"/>
              </a:solidFill>
              <a:latin typeface="游ゴシック" panose="020F0502020204030204"/>
              <a:ea typeface="游ゴシック" panose="020B0400000000000000" pitchFamily="50" charset="-128"/>
              <a:sym typeface="Arial"/>
            </a:endParaRPr>
          </a:p>
        </p:txBody>
      </p:sp>
      <p:sp>
        <p:nvSpPr>
          <p:cNvPr id="5" name="正方形/長方形 4">
            <a:extLst>
              <a:ext uri="{FF2B5EF4-FFF2-40B4-BE49-F238E27FC236}">
                <a16:creationId xmlns:a16="http://schemas.microsoft.com/office/drawing/2014/main" id="{060B617E-CBF4-0174-B12F-52AFCDF9AFE5}"/>
              </a:ext>
            </a:extLst>
          </p:cNvPr>
          <p:cNvSpPr/>
          <p:nvPr/>
        </p:nvSpPr>
        <p:spPr>
          <a:xfrm>
            <a:off x="4940663" y="2000890"/>
            <a:ext cx="1530477" cy="407787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ja-JP" altLang="en-US" sz="1867" kern="0">
              <a:solidFill>
                <a:srgbClr val="FFFFFF"/>
              </a:solidFill>
              <a:latin typeface="游ゴシック" panose="020F0502020204030204"/>
              <a:ea typeface="游ゴシック" panose="020B0400000000000000" pitchFamily="50" charset="-128"/>
              <a:sym typeface="Arial"/>
            </a:endParaRPr>
          </a:p>
        </p:txBody>
      </p:sp>
      <p:sp>
        <p:nvSpPr>
          <p:cNvPr id="10" name="四角形: 角を丸くする 9">
            <a:extLst>
              <a:ext uri="{FF2B5EF4-FFF2-40B4-BE49-F238E27FC236}">
                <a16:creationId xmlns:a16="http://schemas.microsoft.com/office/drawing/2014/main" id="{35B4508C-DB4D-EBD4-B24C-9E0D6A1284E2}"/>
              </a:ext>
            </a:extLst>
          </p:cNvPr>
          <p:cNvSpPr/>
          <p:nvPr/>
        </p:nvSpPr>
        <p:spPr>
          <a:xfrm>
            <a:off x="1345605" y="3929602"/>
            <a:ext cx="3194060" cy="702842"/>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ディスプレイ広告</a:t>
            </a:r>
            <a:r>
              <a:rPr kumimoji="1" lang="ja-JP" altLang="en-US" sz="1200" b="1" dirty="0">
                <a:solidFill>
                  <a:schemeClr val="tx1"/>
                </a:solidFill>
              </a:rPr>
              <a:t>（配信</a:t>
            </a:r>
            <a:r>
              <a:rPr kumimoji="1" lang="en-US" altLang="ja-JP" sz="1200" b="1" dirty="0">
                <a:solidFill>
                  <a:schemeClr val="tx1"/>
                </a:solidFill>
              </a:rPr>
              <a:t>100</a:t>
            </a:r>
            <a:r>
              <a:rPr kumimoji="1" lang="ja-JP" altLang="en-US" sz="1200" b="1" dirty="0">
                <a:solidFill>
                  <a:schemeClr val="tx1"/>
                </a:solidFill>
              </a:rPr>
              <a:t>万円）</a:t>
            </a:r>
            <a:endParaRPr kumimoji="1" lang="ja-JP" altLang="en-US" sz="1300" b="1" dirty="0">
              <a:solidFill>
                <a:schemeClr val="tx1"/>
              </a:solidFill>
            </a:endParaRPr>
          </a:p>
        </p:txBody>
      </p:sp>
      <p:sp>
        <p:nvSpPr>
          <p:cNvPr id="11" name="四角形: 角を丸くする 10">
            <a:extLst>
              <a:ext uri="{FF2B5EF4-FFF2-40B4-BE49-F238E27FC236}">
                <a16:creationId xmlns:a16="http://schemas.microsoft.com/office/drawing/2014/main" id="{E04FD003-3B67-3C11-AA9C-EB8084B6BC26}"/>
              </a:ext>
            </a:extLst>
          </p:cNvPr>
          <p:cNvSpPr/>
          <p:nvPr/>
        </p:nvSpPr>
        <p:spPr>
          <a:xfrm>
            <a:off x="1345604" y="4959892"/>
            <a:ext cx="3236149" cy="703044"/>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朝日</a:t>
            </a:r>
            <a:r>
              <a:rPr kumimoji="1" lang="en-US" altLang="ja-JP" sz="1400" b="1" dirty="0">
                <a:solidFill>
                  <a:schemeClr val="tx1"/>
                </a:solidFill>
              </a:rPr>
              <a:t>ID</a:t>
            </a:r>
            <a:r>
              <a:rPr kumimoji="1" lang="ja-JP" altLang="en-US" sz="1400" b="1" dirty="0">
                <a:solidFill>
                  <a:schemeClr val="tx1"/>
                </a:solidFill>
              </a:rPr>
              <a:t>メールマガジン（</a:t>
            </a:r>
            <a:r>
              <a:rPr kumimoji="1" lang="ja-JP" altLang="en-US" sz="1200" b="1" dirty="0">
                <a:solidFill>
                  <a:schemeClr val="tx1"/>
                </a:solidFill>
              </a:rPr>
              <a:t>配信</a:t>
            </a:r>
            <a:r>
              <a:rPr kumimoji="1" lang="en-US" altLang="ja-JP" sz="1200" b="1" dirty="0">
                <a:solidFill>
                  <a:schemeClr val="tx1"/>
                </a:solidFill>
              </a:rPr>
              <a:t>50</a:t>
            </a:r>
            <a:r>
              <a:rPr kumimoji="1" lang="ja-JP" altLang="en-US" sz="1200" b="1" dirty="0">
                <a:solidFill>
                  <a:schemeClr val="tx1"/>
                </a:solidFill>
              </a:rPr>
              <a:t>万円）</a:t>
            </a:r>
            <a:endParaRPr kumimoji="1" lang="ja-JP" altLang="en-US" sz="1300" b="1" dirty="0">
              <a:solidFill>
                <a:schemeClr val="tx1"/>
              </a:solidFill>
            </a:endParaRPr>
          </a:p>
        </p:txBody>
      </p:sp>
      <p:sp>
        <p:nvSpPr>
          <p:cNvPr id="12" name="テキスト ボックス 11">
            <a:extLst>
              <a:ext uri="{FF2B5EF4-FFF2-40B4-BE49-F238E27FC236}">
                <a16:creationId xmlns:a16="http://schemas.microsoft.com/office/drawing/2014/main" id="{DD37AE68-22AE-CD07-6445-EA492CEF5744}"/>
              </a:ext>
            </a:extLst>
          </p:cNvPr>
          <p:cNvSpPr txBox="1"/>
          <p:nvPr/>
        </p:nvSpPr>
        <p:spPr>
          <a:xfrm>
            <a:off x="5305599" y="4161562"/>
            <a:ext cx="806631" cy="302262"/>
          </a:xfrm>
          <a:prstGeom prst="rect">
            <a:avLst/>
          </a:prstGeom>
          <a:noFill/>
        </p:spPr>
        <p:txBody>
          <a:bodyPr wrap="none" rtlCol="0">
            <a:spAutoFit/>
          </a:bodyPr>
          <a:lstStyle/>
          <a:p>
            <a:pPr algn="ctr">
              <a:lnSpc>
                <a:spcPts val="1700"/>
              </a:lnSpc>
            </a:pPr>
            <a:r>
              <a:rPr lang="en-US" altLang="ja-JP" sz="1300" b="1" dirty="0">
                <a:solidFill>
                  <a:schemeClr val="dk1"/>
                </a:solidFill>
                <a:latin typeface="游ゴシック" panose="020B0400000000000000" pitchFamily="50" charset="-128"/>
                <a:ea typeface="游ゴシック" panose="020B0400000000000000" pitchFamily="50" charset="-128"/>
              </a:rPr>
              <a:t>100</a:t>
            </a:r>
            <a:r>
              <a:rPr lang="ja-JP" altLang="en-US" sz="1300" b="1" dirty="0">
                <a:solidFill>
                  <a:schemeClr val="dk1"/>
                </a:solidFill>
                <a:latin typeface="游ゴシック" panose="020B0400000000000000" pitchFamily="50" charset="-128"/>
                <a:ea typeface="游ゴシック" panose="020B0400000000000000" pitchFamily="50" charset="-128"/>
              </a:rPr>
              <a:t>万円</a:t>
            </a:r>
            <a:endParaRPr lang="en-US" altLang="ja-JP" sz="1300" b="1" dirty="0">
              <a:solidFill>
                <a:schemeClr val="dk1"/>
              </a:solidFill>
              <a:latin typeface="游ゴシック" panose="020B0400000000000000" pitchFamily="50" charset="-128"/>
              <a:ea typeface="游ゴシック" panose="020B0400000000000000" pitchFamily="50" charset="-128"/>
            </a:endParaRPr>
          </a:p>
        </p:txBody>
      </p:sp>
      <p:sp>
        <p:nvSpPr>
          <p:cNvPr id="13" name="テキスト ボックス 12">
            <a:extLst>
              <a:ext uri="{FF2B5EF4-FFF2-40B4-BE49-F238E27FC236}">
                <a16:creationId xmlns:a16="http://schemas.microsoft.com/office/drawing/2014/main" id="{C88E13CE-8311-3DAA-8B28-DCCB64126E42}"/>
              </a:ext>
            </a:extLst>
          </p:cNvPr>
          <p:cNvSpPr txBox="1"/>
          <p:nvPr/>
        </p:nvSpPr>
        <p:spPr>
          <a:xfrm>
            <a:off x="6925082" y="4070584"/>
            <a:ext cx="1716222" cy="523220"/>
          </a:xfrm>
          <a:prstGeom prst="rect">
            <a:avLst/>
          </a:prstGeom>
          <a:noFill/>
          <a:ln>
            <a:noFill/>
          </a:ln>
        </p:spPr>
        <p:txBody>
          <a:bodyPr wrap="square" lIns="121920" tIns="60960" rIns="121920" bIns="60960" rtlCol="0" anchor="t">
            <a:spAutoFit/>
          </a:bodyPr>
          <a:lstStyle/>
          <a:p>
            <a:pPr algn="ctr"/>
            <a:r>
              <a:rPr lang="ja-JP" altLang="en-US" sz="1300" b="1" dirty="0">
                <a:solidFill>
                  <a:schemeClr val="dk1"/>
                </a:solidFill>
                <a:latin typeface="游ゴシック" panose="020B0400000000000000" pitchFamily="50" charset="-128"/>
                <a:ea typeface="游ゴシック" panose="020B0400000000000000" pitchFamily="50" charset="-128"/>
              </a:rPr>
              <a:t>カスタム</a:t>
            </a:r>
            <a:r>
              <a:rPr lang="en-US" altLang="ja-JP" sz="1300" b="1" dirty="0">
                <a:solidFill>
                  <a:schemeClr val="dk1"/>
                </a:solidFill>
                <a:latin typeface="游ゴシック" panose="020B0400000000000000" pitchFamily="50" charset="-128"/>
                <a:ea typeface="游ゴシック" panose="020B0400000000000000" pitchFamily="50" charset="-128"/>
              </a:rPr>
              <a:t>2</a:t>
            </a:r>
            <a:r>
              <a:rPr lang="ja-JP" altLang="en-US" sz="1300" b="1" dirty="0">
                <a:solidFill>
                  <a:schemeClr val="dk1"/>
                </a:solidFill>
                <a:latin typeface="游ゴシック" panose="020B0400000000000000" pitchFamily="50" charset="-128"/>
                <a:ea typeface="游ゴシック" panose="020B0400000000000000" pitchFamily="50" charset="-128"/>
              </a:rPr>
              <a:t>個</a:t>
            </a:r>
            <a:endParaRPr lang="en-US" altLang="ja-JP" sz="1300" b="1" dirty="0">
              <a:solidFill>
                <a:schemeClr val="dk1"/>
              </a:solidFill>
              <a:latin typeface="游ゴシック" panose="020B0400000000000000" pitchFamily="50" charset="-128"/>
              <a:ea typeface="游ゴシック" panose="020B0400000000000000" pitchFamily="50" charset="-128"/>
            </a:endParaRPr>
          </a:p>
          <a:p>
            <a:pPr algn="ctr"/>
            <a:r>
              <a:rPr lang="en-US" altLang="ja-JP" sz="1300" b="1" dirty="0">
                <a:solidFill>
                  <a:schemeClr val="dk1"/>
                </a:solidFill>
                <a:latin typeface="游ゴシック" panose="020B0400000000000000" pitchFamily="50" charset="-128"/>
                <a:ea typeface="游ゴシック" panose="020B0400000000000000" pitchFamily="50" charset="-128"/>
              </a:rPr>
              <a:t>15</a:t>
            </a:r>
            <a:r>
              <a:rPr lang="ja-JP" altLang="en-US" sz="1300" b="1" dirty="0">
                <a:solidFill>
                  <a:schemeClr val="dk1"/>
                </a:solidFill>
                <a:latin typeface="游ゴシック" panose="020B0400000000000000" pitchFamily="50" charset="-128"/>
                <a:ea typeface="游ゴシック" panose="020B0400000000000000" pitchFamily="50" charset="-128"/>
              </a:rPr>
              <a:t>万円</a:t>
            </a:r>
            <a:r>
              <a:rPr lang="en-US" altLang="ja-JP" sz="1300" b="1" dirty="0">
                <a:solidFill>
                  <a:schemeClr val="dk1"/>
                </a:solidFill>
                <a:latin typeface="游ゴシック" panose="020B0400000000000000" pitchFamily="50" charset="-128"/>
                <a:ea typeface="游ゴシック" panose="020B0400000000000000" pitchFamily="50" charset="-128"/>
              </a:rPr>
              <a:t>×2</a:t>
            </a:r>
            <a:endParaRPr lang="ja-JP" altLang="en-US" sz="1300" b="1" dirty="0">
              <a:solidFill>
                <a:schemeClr val="dk1"/>
              </a:solidFill>
              <a:latin typeface="游ゴシック" panose="020B0400000000000000" pitchFamily="50" charset="-128"/>
              <a:ea typeface="游ゴシック" panose="020B0400000000000000" pitchFamily="50" charset="-128"/>
            </a:endParaRPr>
          </a:p>
        </p:txBody>
      </p:sp>
      <p:sp>
        <p:nvSpPr>
          <p:cNvPr id="23" name="テキスト ボックス 22">
            <a:extLst>
              <a:ext uri="{FF2B5EF4-FFF2-40B4-BE49-F238E27FC236}">
                <a16:creationId xmlns:a16="http://schemas.microsoft.com/office/drawing/2014/main" id="{D663218E-415F-87EE-67BD-0ADBAC4BA74D}"/>
              </a:ext>
            </a:extLst>
          </p:cNvPr>
          <p:cNvSpPr txBox="1"/>
          <p:nvPr/>
        </p:nvSpPr>
        <p:spPr>
          <a:xfrm>
            <a:off x="5353689" y="5182230"/>
            <a:ext cx="710451" cy="302262"/>
          </a:xfrm>
          <a:prstGeom prst="rect">
            <a:avLst/>
          </a:prstGeom>
          <a:noFill/>
        </p:spPr>
        <p:txBody>
          <a:bodyPr wrap="none" rtlCol="0">
            <a:spAutoFit/>
          </a:bodyPr>
          <a:lstStyle/>
          <a:p>
            <a:pPr algn="ctr">
              <a:lnSpc>
                <a:spcPts val="1700"/>
              </a:lnSpc>
            </a:pPr>
            <a:r>
              <a:rPr lang="en-US" altLang="ja-JP" sz="1300" b="1" dirty="0">
                <a:solidFill>
                  <a:schemeClr val="dk1"/>
                </a:solidFill>
                <a:latin typeface="游ゴシック" panose="020B0400000000000000" pitchFamily="50" charset="-128"/>
                <a:ea typeface="游ゴシック" panose="020B0400000000000000" pitchFamily="50" charset="-128"/>
              </a:rPr>
              <a:t>50</a:t>
            </a:r>
            <a:r>
              <a:rPr lang="ja-JP" altLang="en-US" sz="1300" b="1" dirty="0">
                <a:solidFill>
                  <a:schemeClr val="dk1"/>
                </a:solidFill>
                <a:latin typeface="游ゴシック" panose="020B0400000000000000" pitchFamily="50" charset="-128"/>
                <a:ea typeface="游ゴシック" panose="020B0400000000000000" pitchFamily="50" charset="-128"/>
              </a:rPr>
              <a:t>万円</a:t>
            </a:r>
            <a:endParaRPr lang="en-US" altLang="ja-JP" sz="1300" b="1" dirty="0">
              <a:solidFill>
                <a:schemeClr val="dk1"/>
              </a:solidFill>
              <a:latin typeface="游ゴシック" panose="020B0400000000000000" pitchFamily="50" charset="-128"/>
              <a:ea typeface="游ゴシック" panose="020B0400000000000000" pitchFamily="50" charset="-128"/>
            </a:endParaRPr>
          </a:p>
        </p:txBody>
      </p:sp>
      <p:sp>
        <p:nvSpPr>
          <p:cNvPr id="24" name="Google Shape;541;p33">
            <a:extLst>
              <a:ext uri="{FF2B5EF4-FFF2-40B4-BE49-F238E27FC236}">
                <a16:creationId xmlns:a16="http://schemas.microsoft.com/office/drawing/2014/main" id="{CD13F36B-0EF3-DB7C-B15B-7AFA0F883C32}"/>
              </a:ext>
            </a:extLst>
          </p:cNvPr>
          <p:cNvSpPr/>
          <p:nvPr/>
        </p:nvSpPr>
        <p:spPr>
          <a:xfrm>
            <a:off x="6628065" y="4140250"/>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25" name="Google Shape;541;p33">
            <a:extLst>
              <a:ext uri="{FF2B5EF4-FFF2-40B4-BE49-F238E27FC236}">
                <a16:creationId xmlns:a16="http://schemas.microsoft.com/office/drawing/2014/main" id="{84C79B68-F230-75D0-2924-BB42427B53DF}"/>
              </a:ext>
            </a:extLst>
          </p:cNvPr>
          <p:cNvSpPr/>
          <p:nvPr/>
        </p:nvSpPr>
        <p:spPr>
          <a:xfrm>
            <a:off x="6628065" y="5148755"/>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28" name="二等辺三角形 27">
            <a:extLst>
              <a:ext uri="{FF2B5EF4-FFF2-40B4-BE49-F238E27FC236}">
                <a16:creationId xmlns:a16="http://schemas.microsoft.com/office/drawing/2014/main" id="{F46244B6-24D5-9777-8848-02BA64EC9100}"/>
              </a:ext>
            </a:extLst>
          </p:cNvPr>
          <p:cNvSpPr/>
          <p:nvPr/>
        </p:nvSpPr>
        <p:spPr>
          <a:xfrm rot="5400000">
            <a:off x="8833418" y="4227722"/>
            <a:ext cx="515563" cy="176590"/>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489"/>
          </a:p>
        </p:txBody>
      </p:sp>
      <p:sp>
        <p:nvSpPr>
          <p:cNvPr id="29" name="テキスト ボックス 28">
            <a:extLst>
              <a:ext uri="{FF2B5EF4-FFF2-40B4-BE49-F238E27FC236}">
                <a16:creationId xmlns:a16="http://schemas.microsoft.com/office/drawing/2014/main" id="{034DA99E-8E5F-355E-91C9-65D270B904F9}"/>
              </a:ext>
            </a:extLst>
          </p:cNvPr>
          <p:cNvSpPr txBox="1"/>
          <p:nvPr/>
        </p:nvSpPr>
        <p:spPr>
          <a:xfrm>
            <a:off x="6925082" y="5147995"/>
            <a:ext cx="1716222" cy="523220"/>
          </a:xfrm>
          <a:prstGeom prst="rect">
            <a:avLst/>
          </a:prstGeom>
          <a:noFill/>
          <a:ln>
            <a:noFill/>
          </a:ln>
        </p:spPr>
        <p:txBody>
          <a:bodyPr wrap="square" lIns="121920" tIns="60960" rIns="121920" bIns="60960" rtlCol="0" anchor="t">
            <a:spAutoFit/>
          </a:bodyPr>
          <a:lstStyle/>
          <a:p>
            <a:pPr algn="ctr"/>
            <a:r>
              <a:rPr lang="ja-JP" altLang="en-US" sz="1300" b="1" dirty="0">
                <a:solidFill>
                  <a:schemeClr val="dk1"/>
                </a:solidFill>
                <a:latin typeface="游ゴシック" panose="020B0400000000000000" pitchFamily="50" charset="-128"/>
                <a:ea typeface="游ゴシック" panose="020B0400000000000000" pitchFamily="50" charset="-128"/>
              </a:rPr>
              <a:t>プリセット</a:t>
            </a:r>
            <a:r>
              <a:rPr lang="en-US" altLang="ja-JP" sz="1300" b="1" dirty="0">
                <a:solidFill>
                  <a:schemeClr val="dk1"/>
                </a:solidFill>
                <a:latin typeface="游ゴシック" panose="020B0400000000000000" pitchFamily="50" charset="-128"/>
                <a:ea typeface="游ゴシック" panose="020B0400000000000000" pitchFamily="50" charset="-128"/>
              </a:rPr>
              <a:t>1</a:t>
            </a:r>
            <a:r>
              <a:rPr lang="ja-JP" altLang="en-US" sz="1300" b="1" dirty="0">
                <a:solidFill>
                  <a:schemeClr val="dk1"/>
                </a:solidFill>
                <a:latin typeface="游ゴシック" panose="020B0400000000000000" pitchFamily="50" charset="-128"/>
                <a:ea typeface="游ゴシック" panose="020B0400000000000000" pitchFamily="50" charset="-128"/>
              </a:rPr>
              <a:t>個</a:t>
            </a:r>
            <a:endParaRPr lang="en-US" altLang="ja-JP" sz="1300" b="1" dirty="0">
              <a:solidFill>
                <a:schemeClr val="dk1"/>
              </a:solidFill>
              <a:latin typeface="游ゴシック" panose="020B0400000000000000" pitchFamily="50" charset="-128"/>
              <a:ea typeface="游ゴシック" panose="020B0400000000000000" pitchFamily="50" charset="-128"/>
            </a:endParaRPr>
          </a:p>
          <a:p>
            <a:pPr algn="ctr"/>
            <a:r>
              <a:rPr lang="en-US" altLang="ja-JP" sz="1300" b="1" dirty="0">
                <a:solidFill>
                  <a:schemeClr val="dk1"/>
                </a:solidFill>
                <a:latin typeface="游ゴシック" panose="020B0400000000000000" pitchFamily="50" charset="-128"/>
                <a:ea typeface="游ゴシック" panose="020B0400000000000000" pitchFamily="50" charset="-128"/>
              </a:rPr>
              <a:t>5</a:t>
            </a:r>
            <a:r>
              <a:rPr lang="ja-JP" altLang="en-US" sz="1300" b="1" dirty="0">
                <a:solidFill>
                  <a:schemeClr val="dk1"/>
                </a:solidFill>
                <a:latin typeface="游ゴシック" panose="020B0400000000000000" pitchFamily="50" charset="-128"/>
                <a:ea typeface="游ゴシック" panose="020B0400000000000000" pitchFamily="50" charset="-128"/>
              </a:rPr>
              <a:t>万円</a:t>
            </a:r>
          </a:p>
        </p:txBody>
      </p:sp>
      <p:sp>
        <p:nvSpPr>
          <p:cNvPr id="30" name="Google Shape;442;p31">
            <a:extLst>
              <a:ext uri="{FF2B5EF4-FFF2-40B4-BE49-F238E27FC236}">
                <a16:creationId xmlns:a16="http://schemas.microsoft.com/office/drawing/2014/main" id="{F0698722-9EA8-B325-4198-85D809C8F22F}"/>
              </a:ext>
            </a:extLst>
          </p:cNvPr>
          <p:cNvSpPr/>
          <p:nvPr/>
        </p:nvSpPr>
        <p:spPr>
          <a:xfrm>
            <a:off x="6868693" y="2193426"/>
            <a:ext cx="1822133" cy="680617"/>
          </a:xfrm>
          <a:prstGeom prst="homePlate">
            <a:avLst>
              <a:gd name="adj" fmla="val 0"/>
            </a:avLst>
          </a:prstGeom>
          <a:solidFill>
            <a:schemeClr val="tx1">
              <a:lumMod val="65000"/>
              <a:lumOff val="35000"/>
            </a:schemeClr>
          </a:solidFill>
          <a:ln>
            <a:noFill/>
          </a:ln>
        </p:spPr>
        <p:txBody>
          <a:bodyPr spcFirstLastPara="1" wrap="square" lIns="0" tIns="90000" rIns="0" bIns="36000" anchor="ctr" anchorCtr="1">
            <a:noAutofit/>
          </a:bodyPr>
          <a:lstStyle/>
          <a:p>
            <a:pPr algn="ctr" defTabSz="1219170">
              <a:buClr>
                <a:srgbClr val="FFFFFF"/>
              </a:buClr>
              <a:buSzPts val="700"/>
            </a:pPr>
            <a:r>
              <a:rPr kumimoji="0" lang="ja-JP" altLang="en-US" sz="1300" b="1" kern="0" spc="120" dirty="0">
                <a:solidFill>
                  <a:srgbClr val="FFFFFF"/>
                </a:solidFill>
                <a:latin typeface="游ゴシック" panose="020B0400000000000000" pitchFamily="50" charset="-128"/>
                <a:ea typeface="游ゴシック" panose="020B0400000000000000" pitchFamily="50" charset="-128"/>
                <a:cs typeface="Meiryo"/>
                <a:sym typeface="Meiryo"/>
              </a:rPr>
              <a:t>セグメント設定料金</a:t>
            </a:r>
            <a:endParaRPr kumimoji="0" lang="en-US" altLang="ja-JP" sz="1300" b="1" kern="0" spc="120" dirty="0">
              <a:solidFill>
                <a:srgbClr val="FFFFFF"/>
              </a:solidFill>
              <a:latin typeface="游ゴシック" panose="020B0400000000000000" pitchFamily="50" charset="-128"/>
              <a:ea typeface="游ゴシック" panose="020B0400000000000000" pitchFamily="50" charset="-128"/>
              <a:cs typeface="Meiryo"/>
              <a:sym typeface="Meiryo"/>
            </a:endParaRPr>
          </a:p>
          <a:p>
            <a:pPr algn="ctr" defTabSz="1219170">
              <a:buClr>
                <a:srgbClr val="FFFFFF"/>
              </a:buClr>
              <a:buSzPts val="700"/>
            </a:pPr>
            <a:r>
              <a:rPr lang="ja-JP" altLang="en-US" sz="1200" b="1" kern="0" spc="120" dirty="0">
                <a:solidFill>
                  <a:srgbClr val="FFFFFF"/>
                </a:solidFill>
                <a:latin typeface="游ゴシック" panose="020B0400000000000000" pitchFamily="50" charset="-128"/>
                <a:ea typeface="游ゴシック" panose="020B0400000000000000" pitchFamily="50" charset="-128"/>
                <a:cs typeface="Meiryo"/>
                <a:sym typeface="Meiryo"/>
              </a:rPr>
              <a:t>（ネット料金）</a:t>
            </a:r>
            <a:endParaRPr kumimoji="0" lang="en-US" altLang="ja-JP" sz="1200" b="1" kern="0" spc="120" dirty="0">
              <a:solidFill>
                <a:srgbClr val="FFFFFF"/>
              </a:solidFill>
              <a:latin typeface="游ゴシック" panose="020B0400000000000000" pitchFamily="50" charset="-128"/>
              <a:ea typeface="游ゴシック" panose="020B0400000000000000" pitchFamily="50" charset="-128"/>
              <a:cs typeface="Meiryo"/>
              <a:sym typeface="Meiryo"/>
            </a:endParaRPr>
          </a:p>
        </p:txBody>
      </p:sp>
      <p:sp>
        <p:nvSpPr>
          <p:cNvPr id="31" name="Google Shape;442;p31">
            <a:extLst>
              <a:ext uri="{FF2B5EF4-FFF2-40B4-BE49-F238E27FC236}">
                <a16:creationId xmlns:a16="http://schemas.microsoft.com/office/drawing/2014/main" id="{44E52C5E-FE05-05C9-F83D-ECA00E0E613D}"/>
              </a:ext>
            </a:extLst>
          </p:cNvPr>
          <p:cNvSpPr/>
          <p:nvPr/>
        </p:nvSpPr>
        <p:spPr>
          <a:xfrm>
            <a:off x="1282179" y="2208348"/>
            <a:ext cx="3282268" cy="657198"/>
          </a:xfrm>
          <a:prstGeom prst="homePlate">
            <a:avLst>
              <a:gd name="adj" fmla="val 0"/>
            </a:avLst>
          </a:prstGeom>
          <a:solidFill>
            <a:schemeClr val="bg1"/>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広告</a:t>
            </a:r>
            <a:r>
              <a:rPr kumimoji="0"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メニュー</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480" name="Google Shape;442;p31">
            <a:extLst>
              <a:ext uri="{FF2B5EF4-FFF2-40B4-BE49-F238E27FC236}">
                <a16:creationId xmlns:a16="http://schemas.microsoft.com/office/drawing/2014/main" id="{FE09AAEC-F4B3-F0FD-52D3-AA71D4287002}"/>
              </a:ext>
            </a:extLst>
          </p:cNvPr>
          <p:cNvSpPr/>
          <p:nvPr/>
        </p:nvSpPr>
        <p:spPr>
          <a:xfrm>
            <a:off x="4807226" y="2193426"/>
            <a:ext cx="1822133" cy="680617"/>
          </a:xfrm>
          <a:prstGeom prst="homePlate">
            <a:avLst>
              <a:gd name="adj" fmla="val 0"/>
            </a:avLst>
          </a:prstGeom>
          <a:solidFill>
            <a:schemeClr val="tx1">
              <a:lumMod val="65000"/>
              <a:lumOff val="35000"/>
            </a:schemeClr>
          </a:solidFill>
          <a:ln>
            <a:noFill/>
          </a:ln>
        </p:spPr>
        <p:txBody>
          <a:bodyPr spcFirstLastPara="1" wrap="square" lIns="0" tIns="90000" rIns="0" bIns="36000" anchor="ctr" anchorCtr="1">
            <a:noAutofit/>
          </a:bodyPr>
          <a:lstStyle/>
          <a:p>
            <a:pPr algn="ctr" defTabSz="1219170">
              <a:buClr>
                <a:srgbClr val="FFFFFF"/>
              </a:buClr>
              <a:buSzPts val="700"/>
            </a:pPr>
            <a:r>
              <a:rPr kumimoji="0" lang="ja-JP" altLang="en-US" sz="1300" b="1" kern="0" spc="120" dirty="0">
                <a:solidFill>
                  <a:srgbClr val="FFFFFF"/>
                </a:solidFill>
                <a:latin typeface="游ゴシック" panose="020B0400000000000000" pitchFamily="50" charset="-128"/>
                <a:ea typeface="游ゴシック" panose="020B0400000000000000" pitchFamily="50" charset="-128"/>
                <a:cs typeface="Meiryo"/>
                <a:sym typeface="Meiryo"/>
              </a:rPr>
              <a:t>広告掲載料金</a:t>
            </a:r>
            <a:endParaRPr kumimoji="0" lang="en-US" altLang="ja-JP" sz="1300" b="1" kern="0" spc="120" dirty="0">
              <a:solidFill>
                <a:srgbClr val="FFFFFF"/>
              </a:solidFill>
              <a:latin typeface="游ゴシック" panose="020B0400000000000000" pitchFamily="50" charset="-128"/>
              <a:ea typeface="游ゴシック" panose="020B0400000000000000" pitchFamily="50" charset="-128"/>
              <a:cs typeface="Meiryo"/>
              <a:sym typeface="Meiryo"/>
            </a:endParaRPr>
          </a:p>
          <a:p>
            <a:pPr algn="ctr" defTabSz="1219170">
              <a:buClr>
                <a:srgbClr val="FFFFFF"/>
              </a:buClr>
              <a:buSzPts val="700"/>
            </a:pPr>
            <a:r>
              <a:rPr lang="ja-JP" altLang="en-US" sz="1200" b="1" kern="0" spc="120" dirty="0">
                <a:solidFill>
                  <a:srgbClr val="FFFFFF"/>
                </a:solidFill>
                <a:latin typeface="游ゴシック" panose="020B0400000000000000" pitchFamily="50" charset="-128"/>
                <a:ea typeface="游ゴシック" panose="020B0400000000000000" pitchFamily="50" charset="-128"/>
                <a:cs typeface="Meiryo"/>
                <a:sym typeface="Meiryo"/>
              </a:rPr>
              <a:t>（グロス料金）</a:t>
            </a:r>
            <a:endParaRPr kumimoji="0" lang="en-US" altLang="ja-JP" sz="1200" b="1" kern="0" spc="120" dirty="0">
              <a:solidFill>
                <a:srgbClr val="FFFFFF"/>
              </a:solidFill>
              <a:latin typeface="游ゴシック" panose="020B0400000000000000" pitchFamily="50" charset="-128"/>
              <a:ea typeface="游ゴシック" panose="020B0400000000000000" pitchFamily="50" charset="-128"/>
              <a:cs typeface="Meiryo"/>
              <a:sym typeface="Meiryo"/>
            </a:endParaRPr>
          </a:p>
        </p:txBody>
      </p:sp>
      <p:grpSp>
        <p:nvGrpSpPr>
          <p:cNvPr id="15" name="グループ化 14">
            <a:extLst>
              <a:ext uri="{FF2B5EF4-FFF2-40B4-BE49-F238E27FC236}">
                <a16:creationId xmlns:a16="http://schemas.microsoft.com/office/drawing/2014/main" id="{CDE14C21-2CE9-B71F-AAED-51B504E678CF}"/>
              </a:ext>
            </a:extLst>
          </p:cNvPr>
          <p:cNvGrpSpPr/>
          <p:nvPr/>
        </p:nvGrpSpPr>
        <p:grpSpPr>
          <a:xfrm>
            <a:off x="1291864" y="3816786"/>
            <a:ext cx="9943835" cy="2027311"/>
            <a:chOff x="1291865" y="3816786"/>
            <a:chExt cx="7402406" cy="2027311"/>
          </a:xfrm>
        </p:grpSpPr>
        <p:cxnSp>
          <p:nvCxnSpPr>
            <p:cNvPr id="482" name="直線コネクタ 481">
              <a:extLst>
                <a:ext uri="{FF2B5EF4-FFF2-40B4-BE49-F238E27FC236}">
                  <a16:creationId xmlns:a16="http://schemas.microsoft.com/office/drawing/2014/main" id="{1D714481-C957-0A91-9E4D-C50907ABD1D9}"/>
                </a:ext>
              </a:extLst>
            </p:cNvPr>
            <p:cNvCxnSpPr>
              <a:cxnSpLocks/>
            </p:cNvCxnSpPr>
            <p:nvPr/>
          </p:nvCxnSpPr>
          <p:spPr>
            <a:xfrm flipV="1">
              <a:off x="1291865" y="4830441"/>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83" name="直線コネクタ 482">
              <a:extLst>
                <a:ext uri="{FF2B5EF4-FFF2-40B4-BE49-F238E27FC236}">
                  <a16:creationId xmlns:a16="http://schemas.microsoft.com/office/drawing/2014/main" id="{7A4986B3-5FBF-CDEC-5F2C-E2B9D704B3DA}"/>
                </a:ext>
              </a:extLst>
            </p:cNvPr>
            <p:cNvCxnSpPr>
              <a:cxnSpLocks/>
            </p:cNvCxnSpPr>
            <p:nvPr/>
          </p:nvCxnSpPr>
          <p:spPr>
            <a:xfrm flipV="1">
              <a:off x="1291865" y="5844096"/>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85" name="直線コネクタ 484">
              <a:extLst>
                <a:ext uri="{FF2B5EF4-FFF2-40B4-BE49-F238E27FC236}">
                  <a16:creationId xmlns:a16="http://schemas.microsoft.com/office/drawing/2014/main" id="{2149BE27-3EC6-B4CB-778F-9AE3142F4A14}"/>
                </a:ext>
              </a:extLst>
            </p:cNvPr>
            <p:cNvCxnSpPr>
              <a:cxnSpLocks/>
            </p:cNvCxnSpPr>
            <p:nvPr/>
          </p:nvCxnSpPr>
          <p:spPr>
            <a:xfrm flipV="1">
              <a:off x="1291865" y="3816786"/>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sp>
        <p:nvSpPr>
          <p:cNvPr id="486" name="四角形: 角を丸くする 485">
            <a:extLst>
              <a:ext uri="{FF2B5EF4-FFF2-40B4-BE49-F238E27FC236}">
                <a16:creationId xmlns:a16="http://schemas.microsoft.com/office/drawing/2014/main" id="{10126289-E8EB-8F49-066F-1F79513BD694}"/>
              </a:ext>
            </a:extLst>
          </p:cNvPr>
          <p:cNvSpPr/>
          <p:nvPr/>
        </p:nvSpPr>
        <p:spPr>
          <a:xfrm>
            <a:off x="1345605" y="3009198"/>
            <a:ext cx="3194060" cy="702842"/>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タイアップ広告</a:t>
            </a:r>
            <a:r>
              <a:rPr kumimoji="1" lang="ja-JP" altLang="en-US" sz="1200" b="1" dirty="0">
                <a:solidFill>
                  <a:schemeClr val="tx1"/>
                </a:solidFill>
              </a:rPr>
              <a:t>（掲載</a:t>
            </a:r>
            <a:r>
              <a:rPr lang="en-US" altLang="ja-JP" sz="1200" b="1" dirty="0">
                <a:solidFill>
                  <a:schemeClr val="tx1"/>
                </a:solidFill>
              </a:rPr>
              <a:t>300</a:t>
            </a:r>
            <a:r>
              <a:rPr lang="ja-JP" altLang="en-US" sz="1200" b="1" dirty="0">
                <a:solidFill>
                  <a:schemeClr val="tx1"/>
                </a:solidFill>
              </a:rPr>
              <a:t>万円</a:t>
            </a:r>
            <a:r>
              <a:rPr kumimoji="1" lang="ja-JP" altLang="en-US" sz="1200" b="1" dirty="0">
                <a:solidFill>
                  <a:schemeClr val="tx1"/>
                </a:solidFill>
              </a:rPr>
              <a:t>）</a:t>
            </a:r>
            <a:endParaRPr kumimoji="1" lang="ja-JP" altLang="en-US" sz="1300" b="1" dirty="0">
              <a:solidFill>
                <a:schemeClr val="tx1"/>
              </a:solidFill>
            </a:endParaRPr>
          </a:p>
        </p:txBody>
      </p:sp>
      <p:sp>
        <p:nvSpPr>
          <p:cNvPr id="487" name="テキスト ボックス 486">
            <a:extLst>
              <a:ext uri="{FF2B5EF4-FFF2-40B4-BE49-F238E27FC236}">
                <a16:creationId xmlns:a16="http://schemas.microsoft.com/office/drawing/2014/main" id="{9411C682-168A-0BAF-D8D4-4117BE85FCFB}"/>
              </a:ext>
            </a:extLst>
          </p:cNvPr>
          <p:cNvSpPr txBox="1"/>
          <p:nvPr/>
        </p:nvSpPr>
        <p:spPr>
          <a:xfrm>
            <a:off x="5007441" y="3207080"/>
            <a:ext cx="1402948" cy="292388"/>
          </a:xfrm>
          <a:prstGeom prst="rect">
            <a:avLst/>
          </a:prstGeom>
          <a:noFill/>
        </p:spPr>
        <p:txBody>
          <a:bodyPr wrap="none" rtlCol="0">
            <a:spAutoFit/>
          </a:bodyPr>
          <a:lstStyle/>
          <a:p>
            <a:pPr algn="ctr"/>
            <a:r>
              <a:rPr lang="en-US" altLang="ja-JP" sz="1300" b="1" dirty="0">
                <a:solidFill>
                  <a:schemeClr val="dk1"/>
                </a:solidFill>
                <a:latin typeface="游ゴシック" panose="020B0400000000000000" pitchFamily="50" charset="-128"/>
                <a:ea typeface="游ゴシック" panose="020B0400000000000000" pitchFamily="50" charset="-128"/>
              </a:rPr>
              <a:t>300</a:t>
            </a:r>
            <a:r>
              <a:rPr lang="ja-JP" altLang="en-US" sz="1300" b="1" dirty="0">
                <a:solidFill>
                  <a:schemeClr val="dk1"/>
                </a:solidFill>
                <a:latin typeface="游ゴシック" panose="020B0400000000000000" pitchFamily="50" charset="-128"/>
                <a:ea typeface="游ゴシック" panose="020B0400000000000000" pitchFamily="50" charset="-128"/>
              </a:rPr>
              <a:t>万円</a:t>
            </a:r>
            <a:r>
              <a:rPr lang="en-US" altLang="ja-JP" sz="1300" b="1" dirty="0">
                <a:solidFill>
                  <a:schemeClr val="dk1"/>
                </a:solidFill>
                <a:latin typeface="游ゴシック" panose="020B0400000000000000" pitchFamily="50" charset="-128"/>
                <a:ea typeface="游ゴシック" panose="020B0400000000000000" pitchFamily="50" charset="-128"/>
              </a:rPr>
              <a:t>×120%</a:t>
            </a:r>
          </a:p>
        </p:txBody>
      </p:sp>
      <p:sp>
        <p:nvSpPr>
          <p:cNvPr id="488" name="Google Shape;541;p33">
            <a:extLst>
              <a:ext uri="{FF2B5EF4-FFF2-40B4-BE49-F238E27FC236}">
                <a16:creationId xmlns:a16="http://schemas.microsoft.com/office/drawing/2014/main" id="{27596389-8EAC-7C1D-3ED5-D4ADCE097DEE}"/>
              </a:ext>
            </a:extLst>
          </p:cNvPr>
          <p:cNvSpPr/>
          <p:nvPr/>
        </p:nvSpPr>
        <p:spPr>
          <a:xfrm>
            <a:off x="6628065" y="3197960"/>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489" name="テキスト ボックス 488">
            <a:extLst>
              <a:ext uri="{FF2B5EF4-FFF2-40B4-BE49-F238E27FC236}">
                <a16:creationId xmlns:a16="http://schemas.microsoft.com/office/drawing/2014/main" id="{577A518A-94A1-946D-2E46-2E27FF16B347}"/>
              </a:ext>
            </a:extLst>
          </p:cNvPr>
          <p:cNvSpPr txBox="1"/>
          <p:nvPr/>
        </p:nvSpPr>
        <p:spPr>
          <a:xfrm>
            <a:off x="6925082" y="3099009"/>
            <a:ext cx="1716222" cy="523220"/>
          </a:xfrm>
          <a:prstGeom prst="rect">
            <a:avLst/>
          </a:prstGeom>
          <a:noFill/>
          <a:ln>
            <a:noFill/>
          </a:ln>
        </p:spPr>
        <p:txBody>
          <a:bodyPr wrap="square" lIns="121920" tIns="60960" rIns="121920" bIns="60960" rtlCol="0" anchor="t">
            <a:spAutoFit/>
          </a:bodyPr>
          <a:lstStyle/>
          <a:p>
            <a:pPr algn="ctr"/>
            <a:r>
              <a:rPr lang="ja-JP" altLang="en-US" sz="1300" b="1" dirty="0">
                <a:solidFill>
                  <a:schemeClr val="dk1"/>
                </a:solidFill>
                <a:latin typeface="游ゴシック" panose="020B0400000000000000" pitchFamily="50" charset="-128"/>
                <a:ea typeface="游ゴシック" panose="020B0400000000000000" pitchFamily="50" charset="-128"/>
              </a:rPr>
              <a:t>プリセット</a:t>
            </a:r>
            <a:r>
              <a:rPr lang="en-US" altLang="ja-JP" sz="1300" b="1" dirty="0">
                <a:solidFill>
                  <a:schemeClr val="dk1"/>
                </a:solidFill>
                <a:latin typeface="游ゴシック" panose="020B0400000000000000" pitchFamily="50" charset="-128"/>
                <a:ea typeface="游ゴシック" panose="020B0400000000000000" pitchFamily="50" charset="-128"/>
              </a:rPr>
              <a:t>1</a:t>
            </a:r>
            <a:r>
              <a:rPr lang="ja-JP" altLang="en-US" sz="1300" b="1" dirty="0">
                <a:solidFill>
                  <a:schemeClr val="dk1"/>
                </a:solidFill>
                <a:latin typeface="游ゴシック" panose="020B0400000000000000" pitchFamily="50" charset="-128"/>
                <a:ea typeface="游ゴシック" panose="020B0400000000000000" pitchFamily="50" charset="-128"/>
              </a:rPr>
              <a:t>個</a:t>
            </a:r>
            <a:endParaRPr lang="en-US" altLang="ja-JP" sz="1300" b="1" dirty="0">
              <a:solidFill>
                <a:schemeClr val="dk1"/>
              </a:solidFill>
              <a:latin typeface="游ゴシック" panose="020B0400000000000000" pitchFamily="50" charset="-128"/>
              <a:ea typeface="游ゴシック" panose="020B0400000000000000" pitchFamily="50" charset="-128"/>
            </a:endParaRPr>
          </a:p>
          <a:p>
            <a:pPr algn="ctr"/>
            <a:r>
              <a:rPr lang="en-US" altLang="ja-JP" sz="1300" b="1" dirty="0">
                <a:solidFill>
                  <a:schemeClr val="dk1"/>
                </a:solidFill>
                <a:latin typeface="游ゴシック" panose="020B0400000000000000" pitchFamily="50" charset="-128"/>
                <a:ea typeface="游ゴシック" panose="020B0400000000000000" pitchFamily="50" charset="-128"/>
              </a:rPr>
              <a:t>5</a:t>
            </a:r>
            <a:r>
              <a:rPr lang="ja-JP" altLang="en-US" sz="1300" b="1" dirty="0">
                <a:solidFill>
                  <a:schemeClr val="dk1"/>
                </a:solidFill>
                <a:latin typeface="游ゴシック" panose="020B0400000000000000" pitchFamily="50" charset="-128"/>
                <a:ea typeface="游ゴシック" panose="020B0400000000000000" pitchFamily="50" charset="-128"/>
              </a:rPr>
              <a:t>万円</a:t>
            </a:r>
          </a:p>
        </p:txBody>
      </p:sp>
      <p:sp>
        <p:nvSpPr>
          <p:cNvPr id="491" name="AutoShape 3">
            <a:extLst>
              <a:ext uri="{FF2B5EF4-FFF2-40B4-BE49-F238E27FC236}">
                <a16:creationId xmlns:a16="http://schemas.microsoft.com/office/drawing/2014/main" id="{A67F20D2-2881-6FD6-CF47-E58AA9769D36}"/>
              </a:ext>
            </a:extLst>
          </p:cNvPr>
          <p:cNvSpPr>
            <a:spLocks noChangeArrowheads="1"/>
          </p:cNvSpPr>
          <p:nvPr/>
        </p:nvSpPr>
        <p:spPr bwMode="auto">
          <a:xfrm>
            <a:off x="1020576" y="1027060"/>
            <a:ext cx="9943835" cy="652687"/>
          </a:xfrm>
          <a:prstGeom prst="roundRect">
            <a:avLst>
              <a:gd name="adj" fmla="val 0"/>
            </a:avLst>
          </a:prstGeom>
          <a:solidFill>
            <a:schemeClr val="bg1"/>
          </a:solidFill>
          <a:ln w="9525">
            <a:noFill/>
            <a:prstDash val="dash"/>
          </a:ln>
          <a:effectLst/>
        </p:spPr>
        <p:txBody>
          <a:bodyPr wrap="square" lIns="109152" tIns="35998" rIns="35998" bIns="35998" anchor="ctr" anchorCtr="0">
            <a:noAutofit/>
          </a:bodyPr>
          <a:lstStyle/>
          <a:p>
            <a:pPr algn="ctr"/>
            <a:r>
              <a:rPr lang="ja-JP" altLang="en-US" sz="1600" b="1" spc="120" dirty="0">
                <a:solidFill>
                  <a:schemeClr val="tx1">
                    <a:lumMod val="75000"/>
                    <a:lumOff val="25000"/>
                  </a:schemeClr>
                </a:solidFill>
              </a:rPr>
              <a:t>ターゲティング広告のお見積り例</a:t>
            </a:r>
            <a:endParaRPr lang="en-US" altLang="ja-JP" sz="1600" b="1" spc="120" dirty="0">
              <a:solidFill>
                <a:schemeClr val="tx1">
                  <a:lumMod val="75000"/>
                  <a:lumOff val="25000"/>
                </a:schemeClr>
              </a:solidFill>
            </a:endParaRPr>
          </a:p>
        </p:txBody>
      </p:sp>
      <p:cxnSp>
        <p:nvCxnSpPr>
          <p:cNvPr id="492" name="直線矢印コネクタ 491">
            <a:extLst>
              <a:ext uri="{FF2B5EF4-FFF2-40B4-BE49-F238E27FC236}">
                <a16:creationId xmlns:a16="http://schemas.microsoft.com/office/drawing/2014/main" id="{CA9F600B-8768-59BF-42CF-BF632D265957}"/>
              </a:ext>
            </a:extLst>
          </p:cNvPr>
          <p:cNvCxnSpPr>
            <a:cxnSpLocks/>
          </p:cNvCxnSpPr>
          <p:nvPr/>
        </p:nvCxnSpPr>
        <p:spPr>
          <a:xfrm flipV="1">
            <a:off x="4244403" y="3352804"/>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4" name="直線矢印コネクタ 493">
            <a:extLst>
              <a:ext uri="{FF2B5EF4-FFF2-40B4-BE49-F238E27FC236}">
                <a16:creationId xmlns:a16="http://schemas.microsoft.com/office/drawing/2014/main" id="{1F8DE911-18EC-1A37-1598-9CFDEBA63414}"/>
              </a:ext>
            </a:extLst>
          </p:cNvPr>
          <p:cNvCxnSpPr>
            <a:cxnSpLocks/>
          </p:cNvCxnSpPr>
          <p:nvPr/>
        </p:nvCxnSpPr>
        <p:spPr>
          <a:xfrm flipV="1">
            <a:off x="4247502" y="4303362"/>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9" name="直線矢印コネクタ 498">
            <a:extLst>
              <a:ext uri="{FF2B5EF4-FFF2-40B4-BE49-F238E27FC236}">
                <a16:creationId xmlns:a16="http://schemas.microsoft.com/office/drawing/2014/main" id="{65A9B77D-7776-39AD-D108-87DD3EBC38A2}"/>
              </a:ext>
            </a:extLst>
          </p:cNvPr>
          <p:cNvCxnSpPr>
            <a:cxnSpLocks/>
          </p:cNvCxnSpPr>
          <p:nvPr/>
        </p:nvCxnSpPr>
        <p:spPr>
          <a:xfrm flipV="1">
            <a:off x="4247943" y="5325546"/>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0" name="Google Shape;442;p31">
            <a:extLst>
              <a:ext uri="{FF2B5EF4-FFF2-40B4-BE49-F238E27FC236}">
                <a16:creationId xmlns:a16="http://schemas.microsoft.com/office/drawing/2014/main" id="{A22049EA-4266-3F37-A105-B1CCF8200773}"/>
              </a:ext>
            </a:extLst>
          </p:cNvPr>
          <p:cNvSpPr/>
          <p:nvPr/>
        </p:nvSpPr>
        <p:spPr>
          <a:xfrm>
            <a:off x="9199352" y="2193458"/>
            <a:ext cx="1913407" cy="680617"/>
          </a:xfrm>
          <a:prstGeom prst="homePlate">
            <a:avLst>
              <a:gd name="adj" fmla="val 0"/>
            </a:avLst>
          </a:prstGeom>
          <a:solidFill>
            <a:schemeClr val="tx1">
              <a:lumMod val="65000"/>
              <a:lumOff val="35000"/>
            </a:schemeClr>
          </a:solidFill>
          <a:ln>
            <a:noFill/>
          </a:ln>
        </p:spPr>
        <p:txBody>
          <a:bodyPr spcFirstLastPara="1" wrap="square" lIns="0" tIns="0" rIns="0" bIns="0" anchor="ctr" anchorCtr="1">
            <a:noAutofit/>
          </a:bodyPr>
          <a:lstStyle/>
          <a:p>
            <a:pPr algn="ctr" defTabSz="1219170">
              <a:buClr>
                <a:srgbClr val="FFFFFF"/>
              </a:buClr>
              <a:buSzPts val="700"/>
            </a:pPr>
            <a:r>
              <a:rPr kumimoji="0" lang="ja-JP" altLang="en-US" sz="1300" b="1" kern="0" spc="120">
                <a:solidFill>
                  <a:srgbClr val="FFFFFF"/>
                </a:solidFill>
                <a:latin typeface="游ゴシック" panose="020B0400000000000000" pitchFamily="50" charset="-128"/>
                <a:ea typeface="游ゴシック" panose="020B0400000000000000" pitchFamily="50" charset="-128"/>
                <a:cs typeface="Meiryo"/>
                <a:sym typeface="Meiryo"/>
              </a:rPr>
              <a:t>合計</a:t>
            </a:r>
            <a:endParaRPr kumimoji="0" lang="en-US" altLang="ja-JP" sz="1300" b="1" kern="0" spc="120">
              <a:solidFill>
                <a:srgbClr val="FFFFFF"/>
              </a:solidFill>
              <a:latin typeface="游ゴシック" panose="020B0400000000000000" pitchFamily="50" charset="-128"/>
              <a:ea typeface="游ゴシック" panose="020B0400000000000000" pitchFamily="50" charset="-128"/>
              <a:cs typeface="Meiryo"/>
              <a:sym typeface="Meiryo"/>
            </a:endParaRPr>
          </a:p>
        </p:txBody>
      </p:sp>
      <p:sp>
        <p:nvSpPr>
          <p:cNvPr id="501" name="楕円 500">
            <a:extLst>
              <a:ext uri="{FF2B5EF4-FFF2-40B4-BE49-F238E27FC236}">
                <a16:creationId xmlns:a16="http://schemas.microsoft.com/office/drawing/2014/main" id="{34EAB041-6BD0-BC95-C7DD-015AB15D0DBF}"/>
              </a:ext>
            </a:extLst>
          </p:cNvPr>
          <p:cNvSpPr/>
          <p:nvPr/>
        </p:nvSpPr>
        <p:spPr>
          <a:xfrm>
            <a:off x="5471375" y="1801783"/>
            <a:ext cx="506282" cy="506282"/>
          </a:xfrm>
          <a:prstGeom prst="ellipse">
            <a:avLst/>
          </a:prstGeom>
          <a:solidFill>
            <a:schemeClr val="bg1"/>
          </a:solidFill>
          <a:ln w="95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chemeClr val="tx1">
                    <a:lumMod val="75000"/>
                    <a:lumOff val="25000"/>
                  </a:schemeClr>
                </a:solidFill>
                <a:effectLst/>
                <a:uLnTx/>
                <a:uFillTx/>
                <a:latin typeface="Segoe UI"/>
                <a:ea typeface="游ゴシック"/>
                <a:cs typeface="+mn-cs"/>
              </a:rPr>
              <a:t>１</a:t>
            </a:r>
          </a:p>
        </p:txBody>
      </p:sp>
      <p:sp>
        <p:nvSpPr>
          <p:cNvPr id="502" name="楕円 501">
            <a:extLst>
              <a:ext uri="{FF2B5EF4-FFF2-40B4-BE49-F238E27FC236}">
                <a16:creationId xmlns:a16="http://schemas.microsoft.com/office/drawing/2014/main" id="{5F2135F9-A3B7-C71A-5E19-095B6978A87F}"/>
              </a:ext>
            </a:extLst>
          </p:cNvPr>
          <p:cNvSpPr/>
          <p:nvPr/>
        </p:nvSpPr>
        <p:spPr>
          <a:xfrm>
            <a:off x="7526618" y="1803204"/>
            <a:ext cx="506282" cy="506282"/>
          </a:xfrm>
          <a:prstGeom prst="ellipse">
            <a:avLst/>
          </a:prstGeom>
          <a:solidFill>
            <a:schemeClr val="bg1"/>
          </a:solidFill>
          <a:ln w="95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600" b="1">
                <a:solidFill>
                  <a:schemeClr val="tx1">
                    <a:lumMod val="75000"/>
                    <a:lumOff val="25000"/>
                  </a:schemeClr>
                </a:solidFill>
                <a:latin typeface="Segoe UI"/>
                <a:ea typeface="游ゴシック"/>
              </a:rPr>
              <a:t>2</a:t>
            </a:r>
            <a:endParaRPr kumimoji="1" lang="ja-JP" altLang="en-US" sz="1600" b="1" i="0" u="none" strike="noStrike" kern="1200" cap="none" spc="0" normalizeH="0" baseline="0" noProof="0">
              <a:ln>
                <a:noFill/>
              </a:ln>
              <a:solidFill>
                <a:schemeClr val="tx1">
                  <a:lumMod val="75000"/>
                  <a:lumOff val="25000"/>
                </a:schemeClr>
              </a:solidFill>
              <a:effectLst/>
              <a:uLnTx/>
              <a:uFillTx/>
              <a:latin typeface="Segoe UI"/>
              <a:ea typeface="游ゴシック"/>
              <a:cs typeface="+mn-cs"/>
            </a:endParaRPr>
          </a:p>
        </p:txBody>
      </p:sp>
      <p:sp>
        <p:nvSpPr>
          <p:cNvPr id="9" name="Google Shape;496;p32">
            <a:extLst>
              <a:ext uri="{FF2B5EF4-FFF2-40B4-BE49-F238E27FC236}">
                <a16:creationId xmlns:a16="http://schemas.microsoft.com/office/drawing/2014/main" id="{CA4CD399-424F-FDA4-DFB9-BD38A28F545F}"/>
              </a:ext>
            </a:extLst>
          </p:cNvPr>
          <p:cNvSpPr txBox="1">
            <a:spLocks noGrp="1"/>
          </p:cNvSpPr>
          <p:nvPr>
            <p:ph type="title"/>
          </p:nvPr>
        </p:nvSpPr>
        <p:spPr>
          <a:xfrm>
            <a:off x="533401" y="302141"/>
            <a:ext cx="9837614" cy="332399"/>
          </a:xfrm>
          <a:prstGeom prst="rect">
            <a:avLst/>
          </a:prstGeom>
          <a:noFill/>
          <a:ln>
            <a:noFill/>
          </a:ln>
        </p:spPr>
        <p:txBody>
          <a:bodyPr spcFirstLastPara="1" wrap="square" lIns="0" tIns="0" rIns="0" bIns="0" anchor="ctr" anchorCtr="0">
            <a:spAutoFit/>
          </a:bodyPr>
          <a:lstStyle/>
          <a:p>
            <a:pPr>
              <a:spcBef>
                <a:spcPts val="0"/>
              </a:spcBef>
              <a:buClr>
                <a:schemeClr val="dk1"/>
              </a:buClr>
              <a:buSzPts val="2100"/>
            </a:pPr>
            <a:r>
              <a:rPr lang="ja-JP" altLang="en-US" dirty="0">
                <a:latin typeface="Yu Gothic"/>
                <a:ea typeface="Yu Gothic"/>
              </a:rPr>
              <a:t>ターゲティング広告の料金</a:t>
            </a:r>
            <a:r>
              <a:rPr lang="ja-JP" altLang="en-US" sz="2000" dirty="0">
                <a:latin typeface="Yu Gothic"/>
                <a:ea typeface="Yu Gothic"/>
              </a:rPr>
              <a:t>（お見積り例）</a:t>
            </a:r>
            <a:endParaRPr lang="ja-JP" altLang="en-US" dirty="0">
              <a:latin typeface="Yu Gothic"/>
              <a:ea typeface="Yu Gothic"/>
            </a:endParaRPr>
          </a:p>
        </p:txBody>
      </p:sp>
      <p:sp>
        <p:nvSpPr>
          <p:cNvPr id="6" name="Google Shape;442;p31">
            <a:extLst>
              <a:ext uri="{FF2B5EF4-FFF2-40B4-BE49-F238E27FC236}">
                <a16:creationId xmlns:a16="http://schemas.microsoft.com/office/drawing/2014/main" id="{80FB7AF3-FF75-DF43-A74A-E8CA91805A67}"/>
              </a:ext>
            </a:extLst>
          </p:cNvPr>
          <p:cNvSpPr/>
          <p:nvPr/>
        </p:nvSpPr>
        <p:spPr>
          <a:xfrm>
            <a:off x="9205261" y="3009198"/>
            <a:ext cx="1907498" cy="657198"/>
          </a:xfrm>
          <a:prstGeom prst="homePlate">
            <a:avLst>
              <a:gd name="adj" fmla="val 0"/>
            </a:avLst>
          </a:prstGeom>
          <a:solidFill>
            <a:schemeClr val="bg1"/>
          </a:solidFill>
          <a:ln>
            <a:noFill/>
          </a:ln>
        </p:spPr>
        <p:txBody>
          <a:bodyPr spcFirstLastPara="1" wrap="square" lIns="0" tIns="0" rIns="0" bIns="0" anchor="ctr" anchorCtr="1">
            <a:noAutofit/>
          </a:bodyPr>
          <a:lstStyle/>
          <a:p>
            <a:pPr algn="ctr" defTabSz="1219170">
              <a:buClr>
                <a:srgbClr val="FFFFFF"/>
              </a:buClr>
              <a:buSzPts val="700"/>
            </a:pPr>
            <a:r>
              <a:rPr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365</a:t>
            </a:r>
            <a:r>
              <a:rPr lang="ja-JP" altLang="en-US"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万円</a:t>
            </a:r>
            <a:endParaRPr kumimoji="0"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7" name="Google Shape;442;p31">
            <a:extLst>
              <a:ext uri="{FF2B5EF4-FFF2-40B4-BE49-F238E27FC236}">
                <a16:creationId xmlns:a16="http://schemas.microsoft.com/office/drawing/2014/main" id="{20BB092B-3869-D646-DE78-C01165BC584B}"/>
              </a:ext>
            </a:extLst>
          </p:cNvPr>
          <p:cNvSpPr/>
          <p:nvPr/>
        </p:nvSpPr>
        <p:spPr>
          <a:xfrm>
            <a:off x="9205261" y="4003595"/>
            <a:ext cx="1907498" cy="657198"/>
          </a:xfrm>
          <a:prstGeom prst="homePlate">
            <a:avLst>
              <a:gd name="adj" fmla="val 0"/>
            </a:avLst>
          </a:prstGeom>
          <a:solidFill>
            <a:schemeClr val="bg1"/>
          </a:solidFill>
          <a:ln>
            <a:noFill/>
          </a:ln>
        </p:spPr>
        <p:txBody>
          <a:bodyPr spcFirstLastPara="1" wrap="square" lIns="0" tIns="0" rIns="0" bIns="0" anchor="ctr" anchorCtr="1">
            <a:noAutofit/>
          </a:bodyPr>
          <a:lstStyle/>
          <a:p>
            <a:pPr algn="ctr" defTabSz="1219170">
              <a:buClr>
                <a:srgbClr val="FFFFFF"/>
              </a:buClr>
              <a:buSzPts val="700"/>
            </a:pPr>
            <a:r>
              <a:rPr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130</a:t>
            </a:r>
            <a:r>
              <a:rPr lang="ja-JP" altLang="en-US"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万円</a:t>
            </a:r>
            <a:endParaRPr kumimoji="0"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14" name="Google Shape;442;p31">
            <a:extLst>
              <a:ext uri="{FF2B5EF4-FFF2-40B4-BE49-F238E27FC236}">
                <a16:creationId xmlns:a16="http://schemas.microsoft.com/office/drawing/2014/main" id="{C3216735-95C2-995E-BF20-9E4DCDAFA825}"/>
              </a:ext>
            </a:extLst>
          </p:cNvPr>
          <p:cNvSpPr/>
          <p:nvPr/>
        </p:nvSpPr>
        <p:spPr>
          <a:xfrm>
            <a:off x="9205261" y="5020531"/>
            <a:ext cx="1907498" cy="657198"/>
          </a:xfrm>
          <a:prstGeom prst="homePlate">
            <a:avLst>
              <a:gd name="adj" fmla="val 0"/>
            </a:avLst>
          </a:prstGeom>
          <a:solidFill>
            <a:schemeClr val="bg1"/>
          </a:solidFill>
          <a:ln>
            <a:noFill/>
          </a:ln>
        </p:spPr>
        <p:txBody>
          <a:bodyPr spcFirstLastPara="1" wrap="square" lIns="0" tIns="0" rIns="0" bIns="0" anchor="ctr" anchorCtr="1">
            <a:noAutofit/>
          </a:bodyPr>
          <a:lstStyle/>
          <a:p>
            <a:pPr algn="ctr" defTabSz="1219170">
              <a:buClr>
                <a:srgbClr val="FFFFFF"/>
              </a:buClr>
              <a:buSzPts val="700"/>
            </a:pPr>
            <a:r>
              <a:rPr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55</a:t>
            </a:r>
            <a:r>
              <a:rPr lang="ja-JP" altLang="en-US"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万円</a:t>
            </a:r>
            <a:endParaRPr kumimoji="0"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Tree>
    <p:extLst>
      <p:ext uri="{BB962C8B-B14F-4D97-AF65-F5344CB8AC3E}">
        <p14:creationId xmlns:p14="http://schemas.microsoft.com/office/powerpoint/2010/main" val="3777588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363" name="スライド番号プレースホルダー 3">
            <a:extLst>
              <a:ext uri="{FF2B5EF4-FFF2-40B4-BE49-F238E27FC236}">
                <a16:creationId xmlns:a16="http://schemas.microsoft.com/office/drawing/2014/main" id="{6CF33CB6-0DAF-EF78-7BAB-5388356A0729}"/>
              </a:ext>
            </a:extLst>
          </p:cNvPr>
          <p:cNvSpPr>
            <a:spLocks noGrp="1"/>
          </p:cNvSpPr>
          <p:nvPr>
            <p:ph type="sldNum" sz="quarter" idx="4"/>
          </p:nvPr>
        </p:nvSpPr>
        <p:spPr/>
        <p:txBody>
          <a:bodyPr/>
          <a:lstStyle/>
          <a:p>
            <a:fld id="{3200D908-C2D6-084A-9C6A-44EB3DC58219}" type="slidenum">
              <a:rPr lang="ja-JP" altLang="en-US">
                <a:sym typeface="Arial"/>
              </a:rPr>
              <a:pPr/>
              <a:t>5</a:t>
            </a:fld>
            <a:endParaRPr lang="ja-JP" altLang="en-US">
              <a:sym typeface="Arial"/>
            </a:endParaRPr>
          </a:p>
        </p:txBody>
      </p:sp>
      <p:sp>
        <p:nvSpPr>
          <p:cNvPr id="5" name="テキスト プレースホルダー 357">
            <a:extLst>
              <a:ext uri="{FF2B5EF4-FFF2-40B4-BE49-F238E27FC236}">
                <a16:creationId xmlns:a16="http://schemas.microsoft.com/office/drawing/2014/main" id="{05E8D46E-5A98-FC84-9F49-4B1E347270B6}"/>
              </a:ext>
            </a:extLst>
          </p:cNvPr>
          <p:cNvSpPr>
            <a:spLocks noGrp="1"/>
          </p:cNvSpPr>
          <p:nvPr>
            <p:ph type="body" sz="quarter" idx="19"/>
          </p:nvPr>
        </p:nvSpPr>
        <p:spPr>
          <a:xfrm>
            <a:off x="335361" y="1082873"/>
            <a:ext cx="11521280" cy="332399"/>
          </a:xfrm>
        </p:spPr>
        <p:txBody>
          <a:bodyPr>
            <a:normAutofit/>
          </a:bodyPr>
          <a:lstStyle/>
          <a:p>
            <a:r>
              <a:rPr lang="en-US" altLang="ja-JP" sz="1600" dirty="0">
                <a:solidFill>
                  <a:schemeClr val="tx1">
                    <a:lumMod val="75000"/>
                    <a:lumOff val="25000"/>
                  </a:schemeClr>
                </a:solidFill>
                <a:sym typeface="Arial"/>
              </a:rPr>
              <a:t>A-TANK DMP</a:t>
            </a:r>
            <a:r>
              <a:rPr lang="ja-JP" altLang="en-US" sz="1600" dirty="0">
                <a:solidFill>
                  <a:schemeClr val="tx1">
                    <a:lumMod val="75000"/>
                    <a:lumOff val="25000"/>
                  </a:schemeClr>
                </a:solidFill>
                <a:sym typeface="Arial"/>
              </a:rPr>
              <a:t>に蓄積されたデータを朝日新聞社のメディアや協業先・広告</a:t>
            </a:r>
            <a:r>
              <a:rPr lang="en-US" altLang="ja-JP" sz="1600" dirty="0">
                <a:solidFill>
                  <a:schemeClr val="tx1">
                    <a:lumMod val="75000"/>
                    <a:lumOff val="25000"/>
                  </a:schemeClr>
                </a:solidFill>
                <a:sym typeface="Arial"/>
              </a:rPr>
              <a:t>PF</a:t>
            </a:r>
            <a:r>
              <a:rPr lang="ja-JP" altLang="en-US" sz="1600" dirty="0">
                <a:solidFill>
                  <a:schemeClr val="tx1">
                    <a:lumMod val="75000"/>
                    <a:lumOff val="25000"/>
                  </a:schemeClr>
                </a:solidFill>
                <a:sym typeface="Arial"/>
              </a:rPr>
              <a:t>連携などで活用可能</a:t>
            </a:r>
          </a:p>
        </p:txBody>
      </p:sp>
      <p:sp>
        <p:nvSpPr>
          <p:cNvPr id="7" name="AutoShape 3">
            <a:extLst>
              <a:ext uri="{FF2B5EF4-FFF2-40B4-BE49-F238E27FC236}">
                <a16:creationId xmlns:a16="http://schemas.microsoft.com/office/drawing/2014/main" id="{50BA5715-A1A8-D87C-553E-C67DA24E3C5D}"/>
              </a:ext>
            </a:extLst>
          </p:cNvPr>
          <p:cNvSpPr/>
          <p:nvPr/>
        </p:nvSpPr>
        <p:spPr bwMode="auto">
          <a:xfrm>
            <a:off x="0" y="1691655"/>
            <a:ext cx="12192000" cy="4448011"/>
          </a:xfrm>
          <a:prstGeom prst="roundRect">
            <a:avLst>
              <a:gd name="adj" fmla="val 0"/>
            </a:avLst>
          </a:prstGeom>
          <a:solidFill>
            <a:schemeClr val="bg1">
              <a:lumMod val="95000"/>
            </a:schemeClr>
          </a:solidFill>
          <a:ln w="6350">
            <a:noFill/>
          </a:ln>
          <a:effectLst/>
        </p:spPr>
        <p:txBody>
          <a:bodyPr wrap="square" lIns="1980000" tIns="59363" rIns="108000" bIns="59363" anchor="ctr" anchorCtr="0">
            <a:noAutofit/>
          </a:bodyPr>
          <a:lstStyle/>
          <a:p>
            <a:pPr marL="0" marR="0" lvl="0" indent="0" algn="l" defTabSz="914400" rtl="0" eaLnBrk="1" fontAlgn="auto" latinLnBrk="0" hangingPunct="1">
              <a:lnSpc>
                <a:spcPct val="120000"/>
              </a:lnSpc>
              <a:spcBef>
                <a:spcPts val="0"/>
              </a:spcBef>
              <a:spcAft>
                <a:spcPts val="495"/>
              </a:spcAft>
              <a:buClrTx/>
              <a:buSzTx/>
              <a:buFontTx/>
              <a:buNone/>
              <a:tabLst/>
              <a:defRPr/>
            </a:pPr>
            <a:endParaRPr kumimoji="1" lang="en-US" altLang="ja-JP" sz="1700" b="1" i="0" u="none" strike="noStrike" kern="1200" cap="none" spc="200" normalizeH="0" baseline="0" noProof="0">
              <a:ln>
                <a:noFill/>
              </a:ln>
              <a:solidFill>
                <a:prstClr val="black">
                  <a:lumMod val="65000"/>
                  <a:lumOff val="35000"/>
                </a:prstClr>
              </a:solidFill>
              <a:effectLst/>
              <a:uLnTx/>
              <a:uFillTx/>
              <a:latin typeface="游ゴシック" panose="020F0502020204030204"/>
              <a:ea typeface="游ゴシック" panose="020B0400000000000000" pitchFamily="50" charset="-128"/>
              <a:cs typeface="メイリオ" pitchFamily="50" charset="-128"/>
            </a:endParaRPr>
          </a:p>
        </p:txBody>
      </p:sp>
      <p:sp>
        <p:nvSpPr>
          <p:cNvPr id="8" name="矢印: 五方向 7">
            <a:extLst>
              <a:ext uri="{FF2B5EF4-FFF2-40B4-BE49-F238E27FC236}">
                <a16:creationId xmlns:a16="http://schemas.microsoft.com/office/drawing/2014/main" id="{CB512D12-0D81-1B25-E5EC-BA4BFE3AC161}"/>
              </a:ext>
            </a:extLst>
          </p:cNvPr>
          <p:cNvSpPr/>
          <p:nvPr/>
        </p:nvSpPr>
        <p:spPr>
          <a:xfrm>
            <a:off x="5289241" y="4388774"/>
            <a:ext cx="6360081" cy="1222714"/>
          </a:xfrm>
          <a:prstGeom prst="homePlate">
            <a:avLst>
              <a:gd name="adj" fmla="val 18875"/>
            </a:avLst>
          </a:prstGeom>
          <a:solidFill>
            <a:schemeClr val="bg1"/>
          </a:solidFill>
          <a:ln w="12700" cap="flat" cmpd="sng" algn="ctr">
            <a:no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游ゴシック"/>
              <a:ea typeface="游ゴシック"/>
              <a:cs typeface="+mn-cs"/>
            </a:endParaRPr>
          </a:p>
        </p:txBody>
      </p:sp>
      <p:sp>
        <p:nvSpPr>
          <p:cNvPr id="9" name="矢印: 五方向 8">
            <a:extLst>
              <a:ext uri="{FF2B5EF4-FFF2-40B4-BE49-F238E27FC236}">
                <a16:creationId xmlns:a16="http://schemas.microsoft.com/office/drawing/2014/main" id="{AB63B9EF-9446-BDC8-F959-BFEA7EC58358}"/>
              </a:ext>
            </a:extLst>
          </p:cNvPr>
          <p:cNvSpPr/>
          <p:nvPr/>
        </p:nvSpPr>
        <p:spPr>
          <a:xfrm>
            <a:off x="5293360" y="3307214"/>
            <a:ext cx="6360081" cy="912587"/>
          </a:xfrm>
          <a:prstGeom prst="homePlate">
            <a:avLst>
              <a:gd name="adj" fmla="val 26426"/>
            </a:avLst>
          </a:prstGeom>
          <a:solidFill>
            <a:schemeClr val="bg1"/>
          </a:solidFill>
          <a:ln w="12700" cap="flat" cmpd="sng" algn="ctr">
            <a:no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游ゴシック"/>
              <a:ea typeface="游ゴシック"/>
              <a:cs typeface="+mn-cs"/>
            </a:endParaRPr>
          </a:p>
        </p:txBody>
      </p:sp>
      <p:sp>
        <p:nvSpPr>
          <p:cNvPr id="14" name="矢印: 五方向 13">
            <a:extLst>
              <a:ext uri="{FF2B5EF4-FFF2-40B4-BE49-F238E27FC236}">
                <a16:creationId xmlns:a16="http://schemas.microsoft.com/office/drawing/2014/main" id="{A8BC5F41-BED8-2602-8698-05CEB2A9B41A}"/>
              </a:ext>
            </a:extLst>
          </p:cNvPr>
          <p:cNvSpPr/>
          <p:nvPr/>
        </p:nvSpPr>
        <p:spPr>
          <a:xfrm>
            <a:off x="5289242" y="2225654"/>
            <a:ext cx="6360081" cy="912587"/>
          </a:xfrm>
          <a:prstGeom prst="homePlate">
            <a:avLst>
              <a:gd name="adj" fmla="val 26426"/>
            </a:avLst>
          </a:prstGeom>
          <a:solidFill>
            <a:schemeClr val="bg1"/>
          </a:solidFill>
          <a:ln w="12700" cap="flat" cmpd="sng" algn="ctr">
            <a:no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游ゴシック"/>
              <a:ea typeface="游ゴシック"/>
              <a:cs typeface="+mn-cs"/>
            </a:endParaRPr>
          </a:p>
        </p:txBody>
      </p:sp>
      <p:pic>
        <p:nvPicPr>
          <p:cNvPr id="18" name="Google Shape;983;p49">
            <a:extLst>
              <a:ext uri="{FF2B5EF4-FFF2-40B4-BE49-F238E27FC236}">
                <a16:creationId xmlns:a16="http://schemas.microsoft.com/office/drawing/2014/main" id="{EC7C167F-4982-CB35-0BF2-5C73BB50A727}"/>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9049649" y="4495641"/>
            <a:ext cx="606886" cy="595891"/>
          </a:xfrm>
          <a:prstGeom prst="rect">
            <a:avLst/>
          </a:prstGeom>
          <a:noFill/>
          <a:ln>
            <a:noFill/>
          </a:ln>
        </p:spPr>
      </p:pic>
      <p:pic>
        <p:nvPicPr>
          <p:cNvPr id="19" name="Google Shape;980;p49">
            <a:extLst>
              <a:ext uri="{FF2B5EF4-FFF2-40B4-BE49-F238E27FC236}">
                <a16:creationId xmlns:a16="http://schemas.microsoft.com/office/drawing/2014/main" id="{C88925A3-5058-DE28-9F79-AFE43DA87DE8}"/>
              </a:ext>
            </a:extLst>
          </p:cNvPr>
          <p:cNvPicPr preferRelativeResize="0"/>
          <p:nvPr/>
        </p:nvPicPr>
        <p:blipFill>
          <a:blip r:embed="rId4" cstate="email">
            <a:alphaModFix/>
            <a:extLst>
              <a:ext uri="{28A0092B-C50C-407E-A947-70E740481C1C}">
                <a14:useLocalDpi xmlns:a14="http://schemas.microsoft.com/office/drawing/2010/main"/>
              </a:ext>
            </a:extLst>
          </a:blip>
          <a:stretch>
            <a:fillRect/>
          </a:stretch>
        </p:blipFill>
        <p:spPr>
          <a:xfrm>
            <a:off x="7086564" y="5119980"/>
            <a:ext cx="932200" cy="300977"/>
          </a:xfrm>
          <a:prstGeom prst="rect">
            <a:avLst/>
          </a:prstGeom>
          <a:noFill/>
          <a:ln>
            <a:noFill/>
          </a:ln>
        </p:spPr>
      </p:pic>
      <p:pic>
        <p:nvPicPr>
          <p:cNvPr id="20" name="Google Shape;984;p49">
            <a:extLst>
              <a:ext uri="{FF2B5EF4-FFF2-40B4-BE49-F238E27FC236}">
                <a16:creationId xmlns:a16="http://schemas.microsoft.com/office/drawing/2014/main" id="{B6BD3FB0-D686-7424-5175-6E66A5D63E5C}"/>
              </a:ext>
            </a:extLst>
          </p:cNvPr>
          <p:cNvPicPr preferRelativeResize="0"/>
          <p:nvPr/>
        </p:nvPicPr>
        <p:blipFill rotWithShape="1">
          <a:blip r:embed="rId5" cstate="email">
            <a:clrChange>
              <a:clrFrom>
                <a:srgbClr val="FFFFFF"/>
              </a:clrFrom>
              <a:clrTo>
                <a:srgbClr val="FFFFFF">
                  <a:alpha val="0"/>
                </a:srgbClr>
              </a:clrTo>
            </a:clrChange>
            <a:alphaModFix/>
            <a:extLst>
              <a:ext uri="{28A0092B-C50C-407E-A947-70E740481C1C}">
                <a14:useLocalDpi xmlns:a14="http://schemas.microsoft.com/office/drawing/2010/main"/>
              </a:ext>
            </a:extLst>
          </a:blip>
          <a:srcRect/>
          <a:stretch/>
        </p:blipFill>
        <p:spPr>
          <a:xfrm>
            <a:off x="7676756" y="4519184"/>
            <a:ext cx="514945" cy="468314"/>
          </a:xfrm>
          <a:prstGeom prst="rect">
            <a:avLst/>
          </a:prstGeom>
          <a:noFill/>
          <a:ln>
            <a:noFill/>
          </a:ln>
        </p:spPr>
      </p:pic>
      <p:pic>
        <p:nvPicPr>
          <p:cNvPr id="22" name="Google Shape;985;p49">
            <a:extLst>
              <a:ext uri="{FF2B5EF4-FFF2-40B4-BE49-F238E27FC236}">
                <a16:creationId xmlns:a16="http://schemas.microsoft.com/office/drawing/2014/main" id="{C49D8547-25D8-D6A3-D688-C6AE703C80B0}"/>
              </a:ext>
            </a:extLst>
          </p:cNvPr>
          <p:cNvPicPr preferRelativeResize="0"/>
          <p:nvPr/>
        </p:nvPicPr>
        <p:blipFill rotWithShape="1">
          <a:blip r:embed="rId6" cstate="email">
            <a:clrChange>
              <a:clrFrom>
                <a:srgbClr val="FFFFFF"/>
              </a:clrFrom>
              <a:clrTo>
                <a:srgbClr val="FFFFFF">
                  <a:alpha val="0"/>
                </a:srgbClr>
              </a:clrTo>
            </a:clrChange>
            <a:alphaModFix/>
            <a:extLst>
              <a:ext uri="{28A0092B-C50C-407E-A947-70E740481C1C}">
                <a14:useLocalDpi xmlns:a14="http://schemas.microsoft.com/office/drawing/2010/main"/>
              </a:ext>
            </a:extLst>
          </a:blip>
          <a:srcRect/>
          <a:stretch/>
        </p:blipFill>
        <p:spPr>
          <a:xfrm>
            <a:off x="7016055" y="4539151"/>
            <a:ext cx="474404" cy="448347"/>
          </a:xfrm>
          <a:prstGeom prst="rect">
            <a:avLst/>
          </a:prstGeom>
          <a:noFill/>
          <a:ln>
            <a:noFill/>
          </a:ln>
        </p:spPr>
      </p:pic>
      <p:pic>
        <p:nvPicPr>
          <p:cNvPr id="23" name="Google Shape;988;p49">
            <a:extLst>
              <a:ext uri="{FF2B5EF4-FFF2-40B4-BE49-F238E27FC236}">
                <a16:creationId xmlns:a16="http://schemas.microsoft.com/office/drawing/2014/main" id="{F0D5DAEF-CB4B-1236-FF92-FE2D70D05DD9}"/>
              </a:ext>
            </a:extLst>
          </p:cNvPr>
          <p:cNvPicPr preferRelativeResize="0"/>
          <p:nvPr/>
        </p:nvPicPr>
        <p:blipFill>
          <a:blip r:embed="rId7" cstate="email">
            <a:clrChange>
              <a:clrFrom>
                <a:srgbClr val="FFFFFF"/>
              </a:clrFrom>
              <a:clrTo>
                <a:srgbClr val="FFFFFF">
                  <a:alpha val="0"/>
                </a:srgbClr>
              </a:clrTo>
            </a:clrChange>
            <a:alphaModFix/>
            <a:extLst>
              <a:ext uri="{28A0092B-C50C-407E-A947-70E740481C1C}">
                <a14:useLocalDpi xmlns:a14="http://schemas.microsoft.com/office/drawing/2010/main"/>
              </a:ext>
            </a:extLst>
          </a:blip>
          <a:stretch>
            <a:fillRect/>
          </a:stretch>
        </p:blipFill>
        <p:spPr>
          <a:xfrm>
            <a:off x="8142461" y="5061719"/>
            <a:ext cx="1334944" cy="452026"/>
          </a:xfrm>
          <a:prstGeom prst="rect">
            <a:avLst/>
          </a:prstGeom>
          <a:noFill/>
          <a:ln>
            <a:noFill/>
          </a:ln>
        </p:spPr>
      </p:pic>
      <p:sp>
        <p:nvSpPr>
          <p:cNvPr id="24" name="Google Shape;497;p32">
            <a:extLst>
              <a:ext uri="{FF2B5EF4-FFF2-40B4-BE49-F238E27FC236}">
                <a16:creationId xmlns:a16="http://schemas.microsoft.com/office/drawing/2014/main" id="{F45CF323-5660-BAB5-6323-CEDAF00C8B95}"/>
              </a:ext>
            </a:extLst>
          </p:cNvPr>
          <p:cNvSpPr txBox="1"/>
          <p:nvPr/>
        </p:nvSpPr>
        <p:spPr>
          <a:xfrm>
            <a:off x="8409343" y="3576308"/>
            <a:ext cx="3392379" cy="374264"/>
          </a:xfrm>
          <a:prstGeom prst="rect">
            <a:avLst/>
          </a:prstGeom>
          <a:noFill/>
          <a:ln>
            <a:noFill/>
          </a:ln>
        </p:spPr>
        <p:txBody>
          <a:bodyPr spcFirstLastPara="1" wrap="square" lIns="121900" tIns="121900" rIns="121900" bIns="12190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a:ln>
                  <a:noFill/>
                </a:ln>
                <a:solidFill>
                  <a:srgbClr val="EB0083"/>
                </a:solidFill>
                <a:effectLst/>
                <a:uLnTx/>
                <a:uFillTx/>
                <a:latin typeface="游ゴシック" panose="020F0502020204030204"/>
                <a:ea typeface="游ゴシック" panose="020B0400000000000000" pitchFamily="50" charset="-128"/>
                <a:cs typeface="+mn-cs"/>
              </a:rPr>
              <a:t>PANX</a:t>
            </a:r>
            <a:r>
              <a:rPr lang="ja-JP" altLang="en-US" sz="1200" b="1" kern="0">
                <a:solidFill>
                  <a:srgbClr val="EB0083"/>
                </a:solidFill>
                <a:latin typeface="游ゴシック" panose="020F0502020204030204"/>
                <a:ea typeface="游ゴシック" panose="020B0400000000000000" pitchFamily="50" charset="-128"/>
              </a:rPr>
              <a:t> </a:t>
            </a:r>
            <a:r>
              <a:rPr kumimoji="0" lang="en-US" altLang="ja-JP" sz="1200" b="1" i="0" u="none" strike="noStrike" kern="0" cap="none" spc="0" normalizeH="0" baseline="0" noProof="0">
                <a:ln>
                  <a:noFill/>
                </a:ln>
                <a:solidFill>
                  <a:srgbClr val="EB0083"/>
                </a:solidFill>
                <a:effectLst/>
                <a:uLnTx/>
                <a:uFillTx/>
                <a:latin typeface="游ゴシック" panose="020F0502020204030204"/>
                <a:ea typeface="游ゴシック" panose="020B0400000000000000" pitchFamily="50" charset="-128"/>
                <a:cs typeface="+mn-cs"/>
              </a:rPr>
              <a:t>DSP</a:t>
            </a:r>
            <a:r>
              <a:rPr kumimoji="0" lang="ja-JP" altLang="en-US" sz="1200" b="1" i="0" u="none" strike="noStrike" kern="0" cap="none" spc="0" normalizeH="0" baseline="0" noProof="0">
                <a:ln>
                  <a:noFill/>
                </a:ln>
                <a:solidFill>
                  <a:srgbClr val="EB0083"/>
                </a:solidFill>
                <a:effectLst/>
                <a:uLnTx/>
                <a:uFillTx/>
                <a:latin typeface="游ゴシック" panose="020F0502020204030204"/>
                <a:ea typeface="游ゴシック" panose="020B0400000000000000" pitchFamily="50" charset="-128"/>
                <a:cs typeface="+mn-cs"/>
              </a:rPr>
              <a:t>（チケットぴあの購買データ）</a:t>
            </a:r>
          </a:p>
        </p:txBody>
      </p:sp>
      <p:sp>
        <p:nvSpPr>
          <p:cNvPr id="25" name="四角形: 角を丸くする 24">
            <a:extLst>
              <a:ext uri="{FF2B5EF4-FFF2-40B4-BE49-F238E27FC236}">
                <a16:creationId xmlns:a16="http://schemas.microsoft.com/office/drawing/2014/main" id="{CAE30793-A574-789B-2588-523C8BE4CA24}"/>
              </a:ext>
            </a:extLst>
          </p:cNvPr>
          <p:cNvSpPr/>
          <p:nvPr/>
        </p:nvSpPr>
        <p:spPr>
          <a:xfrm>
            <a:off x="4754792" y="2387278"/>
            <a:ext cx="2017494" cy="610235"/>
          </a:xfrm>
          <a:prstGeom prst="roundRect">
            <a:avLst>
              <a:gd name="adj" fmla="val 0"/>
            </a:avLst>
          </a:prstGeom>
          <a:solidFill>
            <a:schemeClr val="tx1">
              <a:lumMod val="65000"/>
              <a:lumOff val="35000"/>
            </a:schemeClr>
          </a:solidFill>
          <a:ln w="12700" cap="flat" cmpd="sng" algn="ctr">
            <a:noFill/>
            <a:prstDash val="solid"/>
            <a:miter lim="800000"/>
          </a:ln>
          <a:effectLst/>
        </p:spPr>
        <p:txBody>
          <a:bodyPr lIns="121920" tIns="60960" rIns="121920" bIns="6096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50" normalizeH="0" noProof="0" dirty="0">
                <a:ln>
                  <a:noFill/>
                </a:ln>
                <a:solidFill>
                  <a:prstClr val="white"/>
                </a:solidFill>
                <a:effectLst/>
                <a:uLnTx/>
                <a:uFillTx/>
                <a:latin typeface="游ゴシック"/>
                <a:ea typeface="游ゴシック"/>
                <a:cs typeface="+mn-cs"/>
              </a:rPr>
              <a:t>朝日新聞社メディア</a:t>
            </a:r>
            <a:endParaRPr kumimoji="0" lang="en-US" altLang="ja-JP" sz="1400" b="1" i="0" u="none" strike="noStrike" kern="0" cap="none" spc="50" normalizeH="0" noProof="0" dirty="0">
              <a:ln>
                <a:noFill/>
              </a:ln>
              <a:solidFill>
                <a:prstClr val="white"/>
              </a:solidFill>
              <a:effectLst/>
              <a:uLnTx/>
              <a:uFillTx/>
              <a:latin typeface="游ゴシック"/>
              <a:ea typeface="游ゴシック"/>
              <a:cs typeface="+mn-cs"/>
            </a:endParaRPr>
          </a:p>
        </p:txBody>
      </p:sp>
      <p:sp>
        <p:nvSpPr>
          <p:cNvPr id="26" name="Google Shape;497;p32">
            <a:extLst>
              <a:ext uri="{FF2B5EF4-FFF2-40B4-BE49-F238E27FC236}">
                <a16:creationId xmlns:a16="http://schemas.microsoft.com/office/drawing/2014/main" id="{153E8097-6000-2A11-20D4-20B730B6B05D}"/>
              </a:ext>
            </a:extLst>
          </p:cNvPr>
          <p:cNvSpPr txBox="1"/>
          <p:nvPr/>
        </p:nvSpPr>
        <p:spPr>
          <a:xfrm>
            <a:off x="8409343" y="2480893"/>
            <a:ext cx="3392379" cy="448945"/>
          </a:xfrm>
          <a:prstGeom prst="rect">
            <a:avLst/>
          </a:prstGeom>
          <a:noFill/>
          <a:ln>
            <a:noFill/>
          </a:ln>
        </p:spPr>
        <p:txBody>
          <a:bodyPr spcFirstLastPara="1" wrap="square" lIns="121900" tIns="121900" rIns="121900" bIns="12190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rgbClr val="EB0083"/>
                </a:solidFill>
                <a:effectLst/>
                <a:uLnTx/>
                <a:uFillTx/>
                <a:latin typeface="游ゴシック" panose="020F0502020204030204"/>
                <a:ea typeface="游ゴシック" panose="020B0400000000000000" pitchFamily="50" charset="-128"/>
                <a:cs typeface="+mn-cs"/>
              </a:rPr>
              <a:t>朝日新聞社サイト・メールでの配信</a:t>
            </a:r>
          </a:p>
        </p:txBody>
      </p:sp>
      <p:pic>
        <p:nvPicPr>
          <p:cNvPr id="27" name="図 26" descr="挿絵 が含まれている画像&#10;&#10;自動的に生成された説明">
            <a:extLst>
              <a:ext uri="{FF2B5EF4-FFF2-40B4-BE49-F238E27FC236}">
                <a16:creationId xmlns:a16="http://schemas.microsoft.com/office/drawing/2014/main" id="{94586BC1-BFBA-8553-1B17-FB8BCA7B714D}"/>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9528267" y="5146723"/>
            <a:ext cx="1488455" cy="252197"/>
          </a:xfrm>
          <a:prstGeom prst="rect">
            <a:avLst/>
          </a:prstGeom>
        </p:spPr>
      </p:pic>
      <p:pic>
        <p:nvPicPr>
          <p:cNvPr id="28" name="図 27" descr="挿絵, 記号 が含まれている画像&#10;&#10;自動的に生成された説明">
            <a:extLst>
              <a:ext uri="{FF2B5EF4-FFF2-40B4-BE49-F238E27FC236}">
                <a16:creationId xmlns:a16="http://schemas.microsoft.com/office/drawing/2014/main" id="{C71794F3-6855-4FF8-21E7-EDDE8BA19024}"/>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6991506" y="3594867"/>
            <a:ext cx="1351494" cy="320980"/>
          </a:xfrm>
          <a:prstGeom prst="rect">
            <a:avLst/>
          </a:prstGeom>
        </p:spPr>
      </p:pic>
      <p:sp>
        <p:nvSpPr>
          <p:cNvPr id="29" name="四角形: 角を丸くする 28">
            <a:extLst>
              <a:ext uri="{FF2B5EF4-FFF2-40B4-BE49-F238E27FC236}">
                <a16:creationId xmlns:a16="http://schemas.microsoft.com/office/drawing/2014/main" id="{8F3E827D-C4A8-7ADE-83C0-8F49F08F4064}"/>
              </a:ext>
            </a:extLst>
          </p:cNvPr>
          <p:cNvSpPr/>
          <p:nvPr/>
        </p:nvSpPr>
        <p:spPr>
          <a:xfrm>
            <a:off x="4729857" y="3434697"/>
            <a:ext cx="2017494" cy="610235"/>
          </a:xfrm>
          <a:prstGeom prst="roundRect">
            <a:avLst>
              <a:gd name="adj" fmla="val 0"/>
            </a:avLst>
          </a:prstGeom>
          <a:solidFill>
            <a:schemeClr val="tx1">
              <a:lumMod val="65000"/>
              <a:lumOff val="35000"/>
            </a:schemeClr>
          </a:solidFill>
          <a:ln w="12700" cap="flat" cmpd="sng" algn="ctr">
            <a:noFill/>
            <a:prstDash val="solid"/>
            <a:miter lim="800000"/>
          </a:ln>
          <a:effectLst/>
        </p:spPr>
        <p:txBody>
          <a:bodyPr lIns="121920" tIns="60960" rIns="121920" bIns="6096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50" normalizeH="0" noProof="0">
                <a:ln>
                  <a:noFill/>
                </a:ln>
                <a:solidFill>
                  <a:prstClr val="white"/>
                </a:solidFill>
                <a:effectLst/>
                <a:uLnTx/>
                <a:uFillTx/>
                <a:latin typeface="游ゴシック"/>
                <a:ea typeface="游ゴシック"/>
                <a:cs typeface="+mn-cs"/>
              </a:rPr>
              <a:t>パートナー連携商品</a:t>
            </a:r>
          </a:p>
        </p:txBody>
      </p:sp>
      <p:sp>
        <p:nvSpPr>
          <p:cNvPr id="30" name="四角形: 角を丸くする 29">
            <a:extLst>
              <a:ext uri="{FF2B5EF4-FFF2-40B4-BE49-F238E27FC236}">
                <a16:creationId xmlns:a16="http://schemas.microsoft.com/office/drawing/2014/main" id="{0393E847-7430-D697-CB7A-CF9E6DF0DAC8}"/>
              </a:ext>
            </a:extLst>
          </p:cNvPr>
          <p:cNvSpPr/>
          <p:nvPr/>
        </p:nvSpPr>
        <p:spPr>
          <a:xfrm>
            <a:off x="4758760" y="4653684"/>
            <a:ext cx="2009557" cy="577850"/>
          </a:xfrm>
          <a:prstGeom prst="roundRect">
            <a:avLst>
              <a:gd name="adj" fmla="val 0"/>
            </a:avLst>
          </a:prstGeom>
          <a:solidFill>
            <a:schemeClr val="tx1">
              <a:lumMod val="65000"/>
              <a:lumOff val="35000"/>
            </a:schemeClr>
          </a:solidFill>
          <a:ln w="12700" cap="flat" cmpd="sng" algn="ctr">
            <a:noFill/>
            <a:prstDash val="solid"/>
            <a:miter lim="800000"/>
          </a:ln>
          <a:effectLst/>
        </p:spPr>
        <p:txBody>
          <a:bodyPr lIns="121920" tIns="60960" rIns="121920" bIns="6096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300" normalizeH="0" baseline="0" noProof="0">
                <a:ln>
                  <a:noFill/>
                </a:ln>
                <a:solidFill>
                  <a:prstClr val="white"/>
                </a:solidFill>
                <a:effectLst/>
                <a:uLnTx/>
                <a:uFillTx/>
                <a:latin typeface="游ゴシック"/>
                <a:ea typeface="游ゴシック"/>
                <a:cs typeface="+mn-cs"/>
              </a:rPr>
              <a:t>外部広告連携</a:t>
            </a:r>
          </a:p>
        </p:txBody>
      </p:sp>
      <p:cxnSp>
        <p:nvCxnSpPr>
          <p:cNvPr id="31" name="コネクタ: カギ線 30">
            <a:extLst>
              <a:ext uri="{FF2B5EF4-FFF2-40B4-BE49-F238E27FC236}">
                <a16:creationId xmlns:a16="http://schemas.microsoft.com/office/drawing/2014/main" id="{91832DD1-8DA9-1955-D0AA-9AE2F3F542C1}"/>
              </a:ext>
            </a:extLst>
          </p:cNvPr>
          <p:cNvCxnSpPr>
            <a:cxnSpLocks/>
            <a:stCxn id="290" idx="4"/>
            <a:endCxn id="25" idx="1"/>
          </p:cNvCxnSpPr>
          <p:nvPr/>
        </p:nvCxnSpPr>
        <p:spPr>
          <a:xfrm flipV="1">
            <a:off x="3933581" y="2692396"/>
            <a:ext cx="821211" cy="104425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88" name="コネクタ: カギ線 287">
            <a:extLst>
              <a:ext uri="{FF2B5EF4-FFF2-40B4-BE49-F238E27FC236}">
                <a16:creationId xmlns:a16="http://schemas.microsoft.com/office/drawing/2014/main" id="{7B0235AB-A209-E6FB-67B0-056395445183}"/>
              </a:ext>
            </a:extLst>
          </p:cNvPr>
          <p:cNvCxnSpPr>
            <a:cxnSpLocks/>
            <a:stCxn id="290" idx="4"/>
            <a:endCxn id="30" idx="1"/>
          </p:cNvCxnSpPr>
          <p:nvPr/>
        </p:nvCxnSpPr>
        <p:spPr>
          <a:xfrm>
            <a:off x="3933581" y="3736646"/>
            <a:ext cx="825179" cy="1205963"/>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289" name="直線コネクタ 288">
            <a:extLst>
              <a:ext uri="{FF2B5EF4-FFF2-40B4-BE49-F238E27FC236}">
                <a16:creationId xmlns:a16="http://schemas.microsoft.com/office/drawing/2014/main" id="{EFAC2CDA-5F33-041C-1534-30FE9B10CC6B}"/>
              </a:ext>
            </a:extLst>
          </p:cNvPr>
          <p:cNvCxnSpPr>
            <a:cxnSpLocks/>
          </p:cNvCxnSpPr>
          <p:nvPr/>
        </p:nvCxnSpPr>
        <p:spPr>
          <a:xfrm>
            <a:off x="4344186" y="3736646"/>
            <a:ext cx="385671" cy="0"/>
          </a:xfrm>
          <a:prstGeom prst="line">
            <a:avLst/>
          </a:prstGeom>
        </p:spPr>
        <p:style>
          <a:lnRef idx="1">
            <a:schemeClr val="accent1"/>
          </a:lnRef>
          <a:fillRef idx="0">
            <a:schemeClr val="accent1"/>
          </a:fillRef>
          <a:effectRef idx="0">
            <a:schemeClr val="accent1"/>
          </a:effectRef>
          <a:fontRef idx="minor">
            <a:schemeClr val="tx1"/>
          </a:fontRef>
        </p:style>
      </p:cxnSp>
      <p:sp>
        <p:nvSpPr>
          <p:cNvPr id="290" name="楕円 289">
            <a:extLst>
              <a:ext uri="{FF2B5EF4-FFF2-40B4-BE49-F238E27FC236}">
                <a16:creationId xmlns:a16="http://schemas.microsoft.com/office/drawing/2014/main" id="{6624A3E5-8BF2-71D8-8128-47AF3A9BA3B5}"/>
              </a:ext>
            </a:extLst>
          </p:cNvPr>
          <p:cNvSpPr/>
          <p:nvPr/>
        </p:nvSpPr>
        <p:spPr>
          <a:xfrm rot="16011177">
            <a:off x="3818291" y="3682125"/>
            <a:ext cx="115377" cy="115377"/>
          </a:xfrm>
          <a:prstGeom prst="ellipse">
            <a:avLst/>
          </a:prstGeom>
          <a:solidFill>
            <a:schemeClr val="accent1"/>
          </a:solidFill>
          <a:ln w="952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EB0083"/>
              </a:solidFill>
              <a:effectLst/>
              <a:uLnTx/>
              <a:uFillTx/>
              <a:latin typeface="Segoe UI"/>
              <a:ea typeface="游ゴシック"/>
              <a:cs typeface="+mn-cs"/>
            </a:endParaRPr>
          </a:p>
        </p:txBody>
      </p:sp>
      <p:pic>
        <p:nvPicPr>
          <p:cNvPr id="291" name="Picture 2">
            <a:extLst>
              <a:ext uri="{FF2B5EF4-FFF2-40B4-BE49-F238E27FC236}">
                <a16:creationId xmlns:a16="http://schemas.microsoft.com/office/drawing/2014/main" id="{9EE2E688-7963-87E9-656F-7FBFB99E3CE7}"/>
              </a:ext>
            </a:extLst>
          </p:cNvPr>
          <p:cNvPicPr>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8463707" y="4572952"/>
            <a:ext cx="372253" cy="372253"/>
          </a:xfrm>
          <a:prstGeom prst="rect">
            <a:avLst/>
          </a:prstGeom>
          <a:noFill/>
          <a:extLst>
            <a:ext uri="{909E8E84-426E-40DD-AFC4-6F175D3DCCD1}">
              <a14:hiddenFill xmlns:a14="http://schemas.microsoft.com/office/drawing/2010/main">
                <a:solidFill>
                  <a:srgbClr val="FFFFFF"/>
                </a:solidFill>
              </a14:hiddenFill>
            </a:ext>
          </a:extLst>
        </p:spPr>
      </p:pic>
      <p:grpSp>
        <p:nvGrpSpPr>
          <p:cNvPr id="292" name="グループ化 291">
            <a:extLst>
              <a:ext uri="{FF2B5EF4-FFF2-40B4-BE49-F238E27FC236}">
                <a16:creationId xmlns:a16="http://schemas.microsoft.com/office/drawing/2014/main" id="{6A37A3FC-1F9E-1BE9-5189-927F3709A318}"/>
              </a:ext>
            </a:extLst>
          </p:cNvPr>
          <p:cNvGrpSpPr/>
          <p:nvPr/>
        </p:nvGrpSpPr>
        <p:grpSpPr>
          <a:xfrm>
            <a:off x="593612" y="3994924"/>
            <a:ext cx="1361696" cy="433613"/>
            <a:chOff x="6647196" y="4085990"/>
            <a:chExt cx="3717296" cy="746920"/>
          </a:xfrm>
        </p:grpSpPr>
        <p:pic>
          <p:nvPicPr>
            <p:cNvPr id="293" name="Google Shape;748;p44">
              <a:extLst>
                <a:ext uri="{FF2B5EF4-FFF2-40B4-BE49-F238E27FC236}">
                  <a16:creationId xmlns:a16="http://schemas.microsoft.com/office/drawing/2014/main" id="{842E70D2-28EE-A841-8B13-452E421D8C6B}"/>
                </a:ext>
              </a:extLst>
            </p:cNvPr>
            <p:cNvPicPr preferRelativeResize="0"/>
            <p:nvPr/>
          </p:nvPicPr>
          <p:blipFill rotWithShape="1">
            <a:blip r:embed="rId11" cstate="screen">
              <a:alphaModFix/>
              <a:extLst>
                <a:ext uri="{28A0092B-C50C-407E-A947-70E740481C1C}">
                  <a14:useLocalDpi xmlns:a14="http://schemas.microsoft.com/office/drawing/2010/main"/>
                </a:ext>
              </a:extLst>
            </a:blip>
            <a:srcRect/>
            <a:stretch/>
          </p:blipFill>
          <p:spPr>
            <a:xfrm rot="10800000" flipH="1">
              <a:off x="6647196" y="4085990"/>
              <a:ext cx="3717296" cy="746920"/>
            </a:xfrm>
            <a:prstGeom prst="roundRect">
              <a:avLst>
                <a:gd name="adj" fmla="val 28433"/>
              </a:avLst>
            </a:prstGeom>
            <a:noFill/>
            <a:ln>
              <a:noFill/>
            </a:ln>
          </p:spPr>
        </p:pic>
        <p:sp>
          <p:nvSpPr>
            <p:cNvPr id="294" name="四角形: 角を丸くする 293">
              <a:extLst>
                <a:ext uri="{FF2B5EF4-FFF2-40B4-BE49-F238E27FC236}">
                  <a16:creationId xmlns:a16="http://schemas.microsoft.com/office/drawing/2014/main" id="{D13D8D58-6AFF-3821-EA09-83EDBB4F85CA}"/>
                </a:ext>
              </a:extLst>
            </p:cNvPr>
            <p:cNvSpPr/>
            <p:nvPr/>
          </p:nvSpPr>
          <p:spPr>
            <a:xfrm>
              <a:off x="6791979" y="4181070"/>
              <a:ext cx="3427735" cy="573943"/>
            </a:xfrm>
            <a:prstGeom prst="roundRect">
              <a:avLst/>
            </a:prstGeom>
            <a:noFill/>
            <a:ln w="9525" cap="flat" cmpd="sng" algn="ctr">
              <a:solidFill>
                <a:srgbClr val="FFFFFF"/>
              </a:solidFill>
              <a:prstDash val="solid"/>
            </a:ln>
            <a:effectLst/>
          </p:spPr>
          <p:txBody>
            <a:bodyPr rtlCol="0" anchor="ctr"/>
            <a:lstStyle/>
            <a:p>
              <a:pPr marL="0" marR="0" lvl="0" indent="0" algn="ctr" defTabSz="554492" rtl="0" eaLnBrk="1" fontAlgn="auto" latinLnBrk="0" hangingPunct="1">
                <a:lnSpc>
                  <a:spcPct val="100000"/>
                </a:lnSpc>
                <a:spcBef>
                  <a:spcPts val="0"/>
                </a:spcBef>
                <a:spcAft>
                  <a:spcPts val="0"/>
                </a:spcAft>
                <a:buClr>
                  <a:srgbClr val="000000"/>
                </a:buClr>
                <a:buSzTx/>
                <a:buFontTx/>
                <a:buNone/>
                <a:tabLst/>
                <a:defRPr/>
              </a:pPr>
              <a:r>
                <a:rPr kumimoji="0" lang="ja-JP" altLang="en-US" sz="1213" b="1" i="0" u="none" strike="noStrike" kern="0" cap="none" spc="182"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sym typeface="Arial"/>
                </a:rPr>
                <a:t>プリセット</a:t>
              </a:r>
            </a:p>
          </p:txBody>
        </p:sp>
      </p:grpSp>
      <p:grpSp>
        <p:nvGrpSpPr>
          <p:cNvPr id="295" name="グループ化 294">
            <a:extLst>
              <a:ext uri="{FF2B5EF4-FFF2-40B4-BE49-F238E27FC236}">
                <a16:creationId xmlns:a16="http://schemas.microsoft.com/office/drawing/2014/main" id="{1DC46080-23EF-0758-9163-5A0ADCB2B5AB}"/>
              </a:ext>
            </a:extLst>
          </p:cNvPr>
          <p:cNvGrpSpPr/>
          <p:nvPr/>
        </p:nvGrpSpPr>
        <p:grpSpPr>
          <a:xfrm>
            <a:off x="593612" y="4578179"/>
            <a:ext cx="1385739" cy="433614"/>
            <a:chOff x="926229" y="4063591"/>
            <a:chExt cx="3717296" cy="746920"/>
          </a:xfrm>
        </p:grpSpPr>
        <p:pic>
          <p:nvPicPr>
            <p:cNvPr id="296" name="Google Shape;748;p44">
              <a:extLst>
                <a:ext uri="{FF2B5EF4-FFF2-40B4-BE49-F238E27FC236}">
                  <a16:creationId xmlns:a16="http://schemas.microsoft.com/office/drawing/2014/main" id="{8B88841C-2459-0448-9733-299B01C3AA93}"/>
                </a:ext>
              </a:extLst>
            </p:cNvPr>
            <p:cNvPicPr preferRelativeResize="0"/>
            <p:nvPr/>
          </p:nvPicPr>
          <p:blipFill rotWithShape="1">
            <a:blip r:embed="rId12" cstate="print">
              <a:alphaModFix/>
              <a:extLst>
                <a:ext uri="{28A0092B-C50C-407E-A947-70E740481C1C}">
                  <a14:useLocalDpi xmlns:a14="http://schemas.microsoft.com/office/drawing/2010/main"/>
                </a:ext>
              </a:extLst>
            </a:blip>
            <a:srcRect l="-4"/>
            <a:stretch/>
          </p:blipFill>
          <p:spPr>
            <a:xfrm rot="10800000" flipH="1">
              <a:off x="926229" y="4063591"/>
              <a:ext cx="3717296" cy="746920"/>
            </a:xfrm>
            <a:prstGeom prst="roundRect">
              <a:avLst>
                <a:gd name="adj" fmla="val 28433"/>
              </a:avLst>
            </a:prstGeom>
            <a:noFill/>
            <a:ln>
              <a:noFill/>
            </a:ln>
          </p:spPr>
        </p:pic>
        <p:sp>
          <p:nvSpPr>
            <p:cNvPr id="297" name="四角形: 角を丸くする 296">
              <a:extLst>
                <a:ext uri="{FF2B5EF4-FFF2-40B4-BE49-F238E27FC236}">
                  <a16:creationId xmlns:a16="http://schemas.microsoft.com/office/drawing/2014/main" id="{70CC74B8-4B05-8143-4B93-414D47352ECB}"/>
                </a:ext>
              </a:extLst>
            </p:cNvPr>
            <p:cNvSpPr/>
            <p:nvPr/>
          </p:nvSpPr>
          <p:spPr>
            <a:xfrm>
              <a:off x="1076895" y="4152717"/>
              <a:ext cx="3427735" cy="573942"/>
            </a:xfrm>
            <a:prstGeom prst="roundRect">
              <a:avLst/>
            </a:prstGeom>
            <a:noFill/>
            <a:ln w="9525" cap="flat" cmpd="sng" algn="ctr">
              <a:solidFill>
                <a:srgbClr val="FFFFFF"/>
              </a:solidFill>
              <a:prstDash val="solid"/>
            </a:ln>
            <a:effectLst/>
          </p:spPr>
          <p:txBody>
            <a:bodyPr rtlCol="0" anchor="ctr"/>
            <a:lstStyle/>
            <a:p>
              <a:pPr marL="0" marR="0" lvl="0" indent="0" algn="ctr" defTabSz="554492" rtl="0" eaLnBrk="1" fontAlgn="auto" latinLnBrk="0" hangingPunct="1">
                <a:lnSpc>
                  <a:spcPct val="100000"/>
                </a:lnSpc>
                <a:spcBef>
                  <a:spcPts val="0"/>
                </a:spcBef>
                <a:spcAft>
                  <a:spcPts val="0"/>
                </a:spcAft>
                <a:buClr>
                  <a:srgbClr val="000000"/>
                </a:buClr>
                <a:buSzTx/>
                <a:buFontTx/>
                <a:buNone/>
                <a:tabLst/>
                <a:defRPr/>
              </a:pPr>
              <a:r>
                <a:rPr kumimoji="0" lang="ja-JP" altLang="en-US" sz="1213" b="1" i="0" u="none" strike="noStrike" kern="0" cap="none" spc="182"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sym typeface="Arial"/>
                </a:rPr>
                <a:t>カスタム</a:t>
              </a:r>
            </a:p>
          </p:txBody>
        </p:sp>
      </p:grpSp>
      <p:pic>
        <p:nvPicPr>
          <p:cNvPr id="298" name="Google Shape;339;p26" descr="データベース・ストレージ の無料アイコン・イラスト素材 | アイコン・イラスト無料素材は「フリーアイコンズ」 - Free Vector  Download Site">
            <a:extLst>
              <a:ext uri="{FF2B5EF4-FFF2-40B4-BE49-F238E27FC236}">
                <a16:creationId xmlns:a16="http://schemas.microsoft.com/office/drawing/2014/main" id="{354036CE-801B-309F-92D1-6635D0473AE4}"/>
              </a:ext>
            </a:extLst>
          </p:cNvPr>
          <p:cNvPicPr preferRelativeResize="0"/>
          <p:nvPr/>
        </p:nvPicPr>
        <p:blipFill rotWithShape="1">
          <a:blip r:embed="rId13" cstate="screen">
            <a:alphaModFix/>
            <a:extLst>
              <a:ext uri="{28A0092B-C50C-407E-A947-70E740481C1C}">
                <a14:useLocalDpi xmlns:a14="http://schemas.microsoft.com/office/drawing/2010/main"/>
              </a:ext>
            </a:extLst>
          </a:blip>
          <a:srcRect/>
          <a:stretch/>
        </p:blipFill>
        <p:spPr>
          <a:xfrm>
            <a:off x="1478537" y="2620600"/>
            <a:ext cx="1135354" cy="1133082"/>
          </a:xfrm>
          <a:prstGeom prst="rect">
            <a:avLst/>
          </a:prstGeom>
          <a:noFill/>
          <a:ln>
            <a:noFill/>
          </a:ln>
        </p:spPr>
      </p:pic>
      <p:sp>
        <p:nvSpPr>
          <p:cNvPr id="300" name="Google Shape;497;p32">
            <a:extLst>
              <a:ext uri="{FF2B5EF4-FFF2-40B4-BE49-F238E27FC236}">
                <a16:creationId xmlns:a16="http://schemas.microsoft.com/office/drawing/2014/main" id="{59DC2B3C-0E56-51A4-E663-B3582931D640}"/>
              </a:ext>
            </a:extLst>
          </p:cNvPr>
          <p:cNvSpPr txBox="1"/>
          <p:nvPr/>
        </p:nvSpPr>
        <p:spPr>
          <a:xfrm>
            <a:off x="2013753" y="3933706"/>
            <a:ext cx="1547770" cy="536553"/>
          </a:xfrm>
          <a:prstGeom prst="rect">
            <a:avLst/>
          </a:prstGeom>
          <a:noFill/>
          <a:ln>
            <a:noFill/>
          </a:ln>
        </p:spPr>
        <p:txBody>
          <a:bodyPr spcFirstLastPara="1" wrap="square" lIns="121900" tIns="121900" rIns="121900" bIns="121900" anchor="t" anchorCtr="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100" b="1" kern="0" spc="100">
                <a:solidFill>
                  <a:schemeClr val="tx1">
                    <a:lumMod val="75000"/>
                    <a:lumOff val="25000"/>
                  </a:schemeClr>
                </a:solidFill>
                <a:latin typeface="游ゴシック" panose="020F0502020204030204"/>
                <a:ea typeface="游ゴシック" panose="020B0400000000000000" pitchFamily="50" charset="-128"/>
              </a:rPr>
              <a:t>事前に用意された</a:t>
            </a:r>
            <a:endParaRPr kumimoji="0" lang="en-US" altLang="ja-JP"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rPr>
              <a:t>既存セグメント</a:t>
            </a:r>
          </a:p>
        </p:txBody>
      </p:sp>
      <p:sp>
        <p:nvSpPr>
          <p:cNvPr id="301" name="Google Shape;497;p32">
            <a:extLst>
              <a:ext uri="{FF2B5EF4-FFF2-40B4-BE49-F238E27FC236}">
                <a16:creationId xmlns:a16="http://schemas.microsoft.com/office/drawing/2014/main" id="{4A4DCA45-87C6-09A2-467F-BAD18A028E08}"/>
              </a:ext>
            </a:extLst>
          </p:cNvPr>
          <p:cNvSpPr txBox="1"/>
          <p:nvPr/>
        </p:nvSpPr>
        <p:spPr>
          <a:xfrm>
            <a:off x="2013752" y="4512161"/>
            <a:ext cx="1583421" cy="467344"/>
          </a:xfrm>
          <a:prstGeom prst="rect">
            <a:avLst/>
          </a:prstGeom>
          <a:noFill/>
          <a:ln>
            <a:noFill/>
          </a:ln>
        </p:spPr>
        <p:txBody>
          <a:bodyPr spcFirstLastPara="1" wrap="square" lIns="121900" tIns="121900" rIns="121900" bIns="121900" anchor="t" anchorCtr="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rPr>
              <a:t>オーダーメイドの</a:t>
            </a:r>
            <a:endParaRPr kumimoji="0" lang="en-US" altLang="ja-JP"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rPr>
              <a:t>独自セグメント</a:t>
            </a:r>
            <a:endParaRPr kumimoji="0" lang="en-US" altLang="ja-JP"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endParaRPr>
          </a:p>
        </p:txBody>
      </p:sp>
      <p:cxnSp>
        <p:nvCxnSpPr>
          <p:cNvPr id="303" name="直線コネクタ 302">
            <a:extLst>
              <a:ext uri="{FF2B5EF4-FFF2-40B4-BE49-F238E27FC236}">
                <a16:creationId xmlns:a16="http://schemas.microsoft.com/office/drawing/2014/main" id="{B256C90B-705B-FAC4-8079-4FABA6D938CE}"/>
              </a:ext>
            </a:extLst>
          </p:cNvPr>
          <p:cNvCxnSpPr>
            <a:cxnSpLocks/>
          </p:cNvCxnSpPr>
          <p:nvPr/>
        </p:nvCxnSpPr>
        <p:spPr>
          <a:xfrm flipV="1">
            <a:off x="3683271" y="2692396"/>
            <a:ext cx="0" cy="2270718"/>
          </a:xfrm>
          <a:prstGeom prst="line">
            <a:avLst/>
          </a:prstGeom>
          <a:ln>
            <a:solidFill>
              <a:srgbClr val="EB0083"/>
            </a:solidFill>
            <a:prstDash val="dash"/>
          </a:ln>
        </p:spPr>
        <p:style>
          <a:lnRef idx="1">
            <a:schemeClr val="accent1"/>
          </a:lnRef>
          <a:fillRef idx="0">
            <a:schemeClr val="accent1"/>
          </a:fillRef>
          <a:effectRef idx="0">
            <a:schemeClr val="accent1"/>
          </a:effectRef>
          <a:fontRef idx="minor">
            <a:schemeClr val="tx1"/>
          </a:fontRef>
        </p:style>
      </p:cxnSp>
      <p:pic>
        <p:nvPicPr>
          <p:cNvPr id="304" name="Google Shape;338;p26">
            <a:extLst>
              <a:ext uri="{FF2B5EF4-FFF2-40B4-BE49-F238E27FC236}">
                <a16:creationId xmlns:a16="http://schemas.microsoft.com/office/drawing/2014/main" id="{CC60E034-507E-0022-145B-BFFC8CE7322F}"/>
              </a:ext>
            </a:extLst>
          </p:cNvPr>
          <p:cNvPicPr preferRelativeResize="0"/>
          <p:nvPr/>
        </p:nvPicPr>
        <p:blipFill rotWithShape="1">
          <a:blip r:embed="rId14" cstate="email">
            <a:alphaModFix/>
            <a:extLst>
              <a:ext uri="{28A0092B-C50C-407E-A947-70E740481C1C}">
                <a14:useLocalDpi xmlns:a14="http://schemas.microsoft.com/office/drawing/2010/main"/>
              </a:ext>
            </a:extLst>
          </a:blip>
          <a:srcRect/>
          <a:stretch/>
        </p:blipFill>
        <p:spPr>
          <a:xfrm>
            <a:off x="993133" y="3011486"/>
            <a:ext cx="2041238" cy="524155"/>
          </a:xfrm>
          <a:prstGeom prst="rect">
            <a:avLst/>
          </a:prstGeom>
          <a:noFill/>
          <a:ln>
            <a:noFill/>
          </a:ln>
        </p:spPr>
      </p:pic>
      <p:pic>
        <p:nvPicPr>
          <p:cNvPr id="306" name="図 305" descr="図形&#10;&#10;AI によって生成されたコンテンツは間違っている可能性があります。">
            <a:extLst>
              <a:ext uri="{FF2B5EF4-FFF2-40B4-BE49-F238E27FC236}">
                <a16:creationId xmlns:a16="http://schemas.microsoft.com/office/drawing/2014/main" id="{48B3549F-E7D3-6D32-728C-2509E63E15F1}"/>
              </a:ext>
            </a:extLst>
          </p:cNvPr>
          <p:cNvPicPr>
            <a:picLocks noChangeAspect="1"/>
          </p:cNvPicPr>
          <p:nvPr/>
        </p:nvPicPr>
        <p:blipFill>
          <a:blip r:embed="rId15"/>
          <a:stretch>
            <a:fillRect/>
          </a:stretch>
        </p:blipFill>
        <p:spPr>
          <a:xfrm>
            <a:off x="7022645" y="2520204"/>
            <a:ext cx="1169052" cy="314072"/>
          </a:xfrm>
          <a:prstGeom prst="rect">
            <a:avLst/>
          </a:prstGeom>
        </p:spPr>
      </p:pic>
      <p:sp>
        <p:nvSpPr>
          <p:cNvPr id="317" name="Google Shape;496;p32">
            <a:extLst>
              <a:ext uri="{FF2B5EF4-FFF2-40B4-BE49-F238E27FC236}">
                <a16:creationId xmlns:a16="http://schemas.microsoft.com/office/drawing/2014/main" id="{4973888B-32A0-4456-4ED5-D46C3B778590}"/>
              </a:ext>
            </a:extLst>
          </p:cNvPr>
          <p:cNvSpPr txBox="1">
            <a:spLocks noGrp="1"/>
          </p:cNvSpPr>
          <p:nvPr>
            <p:ph type="title"/>
          </p:nvPr>
        </p:nvSpPr>
        <p:spPr>
          <a:xfrm>
            <a:off x="533401" y="302141"/>
            <a:ext cx="9837614" cy="332399"/>
          </a:xfrm>
          <a:prstGeom prst="rect">
            <a:avLst/>
          </a:prstGeom>
          <a:noFill/>
          <a:ln>
            <a:noFill/>
          </a:ln>
        </p:spPr>
        <p:txBody>
          <a:bodyPr spcFirstLastPara="1" wrap="square" lIns="0" tIns="0" rIns="0" bIns="0" anchor="ctr" anchorCtr="0">
            <a:spAutoFit/>
          </a:bodyPr>
          <a:lstStyle/>
          <a:p>
            <a:pPr>
              <a:spcBef>
                <a:spcPts val="0"/>
              </a:spcBef>
              <a:buClr>
                <a:schemeClr val="dk1"/>
              </a:buClr>
              <a:buSzPts val="2100"/>
            </a:pPr>
            <a:r>
              <a:rPr lang="ja-JP" altLang="en-US" dirty="0">
                <a:latin typeface="Yu Gothic"/>
                <a:ea typeface="Yu Gothic"/>
              </a:rPr>
              <a:t>ターゲティング広告配信</a:t>
            </a:r>
          </a:p>
        </p:txBody>
      </p:sp>
    </p:spTree>
    <p:extLst>
      <p:ext uri="{BB962C8B-B14F-4D97-AF65-F5344CB8AC3E}">
        <p14:creationId xmlns:p14="http://schemas.microsoft.com/office/powerpoint/2010/main" val="612493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3" name="タイトル 2">
            <a:extLst>
              <a:ext uri="{FF2B5EF4-FFF2-40B4-BE49-F238E27FC236}">
                <a16:creationId xmlns:a16="http://schemas.microsoft.com/office/drawing/2014/main" id="{8AC033EE-1224-069A-FB9F-C96470024DDA}"/>
              </a:ext>
            </a:extLst>
          </p:cNvPr>
          <p:cNvSpPr>
            <a:spLocks noGrp="1"/>
          </p:cNvSpPr>
          <p:nvPr>
            <p:ph type="ctrTitle"/>
          </p:nvPr>
        </p:nvSpPr>
        <p:spPr/>
        <p:txBody>
          <a:bodyPr lIns="121920" tIns="60960" rIns="121920" bIns="60960" anchor="t">
            <a:normAutofit/>
          </a:bodyPr>
          <a:lstStyle/>
          <a:p>
            <a:r>
              <a:rPr lang="ja-JP" altLang="en-US" sz="3600" spc="200" dirty="0">
                <a:latin typeface="Yu Gothic"/>
                <a:ea typeface="Yu Gothic"/>
              </a:rPr>
              <a:t>プリセット</a:t>
            </a:r>
            <a:endParaRPr lang="ja-JP" altLang="en-US" sz="4800" spc="200" dirty="0">
              <a:latin typeface="Yu Gothic"/>
              <a:ea typeface="Yu Gothic"/>
            </a:endParaRPr>
          </a:p>
        </p:txBody>
      </p:sp>
      <p:sp>
        <p:nvSpPr>
          <p:cNvPr id="2" name="テキスト プレースホルダー 1">
            <a:extLst>
              <a:ext uri="{FF2B5EF4-FFF2-40B4-BE49-F238E27FC236}">
                <a16:creationId xmlns:a16="http://schemas.microsoft.com/office/drawing/2014/main" id="{34999B5D-0F83-E78E-7CF7-2EE7041689A4}"/>
              </a:ext>
            </a:extLst>
          </p:cNvPr>
          <p:cNvSpPr>
            <a:spLocks noGrp="1"/>
          </p:cNvSpPr>
          <p:nvPr>
            <p:ph type="body" sz="quarter" idx="10"/>
          </p:nvPr>
        </p:nvSpPr>
        <p:spPr/>
        <p:txBody>
          <a:bodyPr/>
          <a:lstStyle/>
          <a:p>
            <a:r>
              <a:rPr lang="en-US" altLang="ja-JP" spc="200" dirty="0"/>
              <a:t>A-TANK</a:t>
            </a:r>
            <a:r>
              <a:rPr lang="ja-JP" altLang="en-US" spc="200" dirty="0"/>
              <a:t> ターゲティングメニュー</a:t>
            </a:r>
          </a:p>
        </p:txBody>
      </p:sp>
    </p:spTree>
    <p:extLst>
      <p:ext uri="{BB962C8B-B14F-4D97-AF65-F5344CB8AC3E}">
        <p14:creationId xmlns:p14="http://schemas.microsoft.com/office/powerpoint/2010/main" val="4269378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04038B15-A2E3-CD73-0290-4840E2719146}"/>
              </a:ext>
            </a:extLst>
          </p:cNvPr>
          <p:cNvSpPr>
            <a:spLocks noGrp="1"/>
          </p:cNvSpPr>
          <p:nvPr>
            <p:ph type="sldNum" sz="quarter" idx="4"/>
          </p:nvPr>
        </p:nvSpPr>
        <p:spPr>
          <a:xfrm>
            <a:off x="11476238" y="6554912"/>
            <a:ext cx="715767" cy="303088"/>
          </a:xfrm>
        </p:spPr>
        <p:txBody>
          <a:bodyPr/>
          <a:lstStyle/>
          <a:p>
            <a:fld id="{3200D908-C2D6-084A-9C6A-44EB3DC58219}" type="slidenum">
              <a:rPr lang="ja-JP" altLang="en-US">
                <a:sym typeface="Arial"/>
              </a:rPr>
              <a:pPr/>
              <a:t>7</a:t>
            </a:fld>
            <a:endParaRPr lang="ja-JP" altLang="en-US">
              <a:sym typeface="Arial"/>
            </a:endParaRPr>
          </a:p>
        </p:txBody>
      </p:sp>
      <p:sp>
        <p:nvSpPr>
          <p:cNvPr id="36" name="Google Shape;516;p32">
            <a:extLst>
              <a:ext uri="{FF2B5EF4-FFF2-40B4-BE49-F238E27FC236}">
                <a16:creationId xmlns:a16="http://schemas.microsoft.com/office/drawing/2014/main" id="{CA713F67-3463-075A-935F-68C243F692DD}"/>
              </a:ext>
            </a:extLst>
          </p:cNvPr>
          <p:cNvSpPr txBox="1"/>
          <p:nvPr/>
        </p:nvSpPr>
        <p:spPr>
          <a:xfrm>
            <a:off x="530355" y="771925"/>
            <a:ext cx="7427148" cy="712400"/>
          </a:xfrm>
          <a:prstGeom prst="rect">
            <a:avLst/>
          </a:prstGeom>
          <a:noFill/>
          <a:ln>
            <a:noFill/>
          </a:ln>
        </p:spPr>
        <p:txBody>
          <a:bodyPr spcFirstLastPara="1" wrap="square" lIns="121900" tIns="121900" rIns="121900" bIns="121900" anchor="t" anchorCtr="0">
            <a:noAutofit/>
          </a:bodyPr>
          <a:lstStyle/>
          <a:p>
            <a:r>
              <a:rPr lang="ja-JP" altLang="en-US" sz="1467" b="1">
                <a:solidFill>
                  <a:schemeClr val="accent1"/>
                </a:solidFill>
                <a:latin typeface="游ゴシック"/>
                <a:ea typeface="游ゴシック"/>
              </a:rPr>
              <a:t>デモグラ​　</a:t>
            </a:r>
            <a:r>
              <a:rPr lang="ja-JP" altLang="en-US" sz="1200" b="1">
                <a:solidFill>
                  <a:schemeClr val="accent1"/>
                </a:solidFill>
                <a:latin typeface="游ゴシック"/>
                <a:ea typeface="游ゴシック"/>
              </a:rPr>
              <a:t>朝日</a:t>
            </a:r>
            <a:r>
              <a:rPr lang="en-US" altLang="ja-JP" sz="1200" b="1">
                <a:solidFill>
                  <a:schemeClr val="accent1"/>
                </a:solidFill>
                <a:latin typeface="游ゴシック"/>
                <a:ea typeface="游ゴシック"/>
              </a:rPr>
              <a:t>ID</a:t>
            </a:r>
            <a:r>
              <a:rPr lang="ja-JP" altLang="en-US" sz="1200" b="1">
                <a:solidFill>
                  <a:schemeClr val="accent1"/>
                </a:solidFill>
                <a:latin typeface="游ゴシック"/>
                <a:ea typeface="游ゴシック"/>
              </a:rPr>
              <a:t>会員属性や外部データを利用したデモグラフィック属性の利用が可能</a:t>
            </a:r>
            <a:endParaRPr lang="ja-JP" altLang="en-US" sz="1467" b="1">
              <a:solidFill>
                <a:schemeClr val="accent1"/>
              </a:solidFill>
              <a:latin typeface="游ゴシック" panose="020B0400000000000000" pitchFamily="50" charset="-128"/>
              <a:ea typeface="游ゴシック" panose="020B0400000000000000" pitchFamily="50" charset="-128"/>
            </a:endParaRPr>
          </a:p>
        </p:txBody>
      </p:sp>
      <p:cxnSp>
        <p:nvCxnSpPr>
          <p:cNvPr id="38" name="直線コネクタ 37">
            <a:extLst>
              <a:ext uri="{FF2B5EF4-FFF2-40B4-BE49-F238E27FC236}">
                <a16:creationId xmlns:a16="http://schemas.microsoft.com/office/drawing/2014/main" id="{15D69BC0-12DF-43ED-ED0F-04F4ABAE6601}"/>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0" name="Google Shape;511;p32">
            <a:extLst>
              <a:ext uri="{FF2B5EF4-FFF2-40B4-BE49-F238E27FC236}">
                <a16:creationId xmlns:a16="http://schemas.microsoft.com/office/drawing/2014/main" id="{77116EAB-904A-2372-DF7A-EE005318C957}"/>
              </a:ext>
            </a:extLst>
          </p:cNvPr>
          <p:cNvSpPr/>
          <p:nvPr/>
        </p:nvSpPr>
        <p:spPr>
          <a:xfrm>
            <a:off x="584581" y="1419780"/>
            <a:ext cx="999176" cy="73113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性別</a:t>
            </a:r>
          </a:p>
        </p:txBody>
      </p:sp>
      <p:sp>
        <p:nvSpPr>
          <p:cNvPr id="41" name="Google Shape;511;p32">
            <a:extLst>
              <a:ext uri="{FF2B5EF4-FFF2-40B4-BE49-F238E27FC236}">
                <a16:creationId xmlns:a16="http://schemas.microsoft.com/office/drawing/2014/main" id="{2AC8BC9E-E400-F5A1-12DC-5BC9F9ABB378}"/>
              </a:ext>
            </a:extLst>
          </p:cNvPr>
          <p:cNvSpPr/>
          <p:nvPr/>
        </p:nvSpPr>
        <p:spPr>
          <a:xfrm>
            <a:off x="5636995" y="1419780"/>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年代</a:t>
            </a:r>
          </a:p>
        </p:txBody>
      </p:sp>
      <p:sp>
        <p:nvSpPr>
          <p:cNvPr id="42" name="Google Shape;511;p32">
            <a:extLst>
              <a:ext uri="{FF2B5EF4-FFF2-40B4-BE49-F238E27FC236}">
                <a16:creationId xmlns:a16="http://schemas.microsoft.com/office/drawing/2014/main" id="{64093542-A26D-04EA-1960-79BBC4C0BC88}"/>
              </a:ext>
            </a:extLst>
          </p:cNvPr>
          <p:cNvSpPr/>
          <p:nvPr/>
        </p:nvSpPr>
        <p:spPr>
          <a:xfrm>
            <a:off x="586317" y="3218790"/>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職業</a:t>
            </a:r>
          </a:p>
        </p:txBody>
      </p:sp>
      <p:sp>
        <p:nvSpPr>
          <p:cNvPr id="44" name="Google Shape;511;p32">
            <a:extLst>
              <a:ext uri="{FF2B5EF4-FFF2-40B4-BE49-F238E27FC236}">
                <a16:creationId xmlns:a16="http://schemas.microsoft.com/office/drawing/2014/main" id="{2CDC06BF-D6F7-00A0-79BC-E1DBA33D9548}"/>
              </a:ext>
            </a:extLst>
          </p:cNvPr>
          <p:cNvSpPr/>
          <p:nvPr/>
        </p:nvSpPr>
        <p:spPr>
          <a:xfrm>
            <a:off x="575433" y="5016921"/>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家族構成</a:t>
            </a:r>
          </a:p>
        </p:txBody>
      </p:sp>
      <p:sp>
        <p:nvSpPr>
          <p:cNvPr id="45" name="Google Shape;511;p32">
            <a:extLst>
              <a:ext uri="{FF2B5EF4-FFF2-40B4-BE49-F238E27FC236}">
                <a16:creationId xmlns:a16="http://schemas.microsoft.com/office/drawing/2014/main" id="{D4633C9B-7031-C262-B216-8E8A377A3394}"/>
              </a:ext>
            </a:extLst>
          </p:cNvPr>
          <p:cNvSpPr/>
          <p:nvPr/>
        </p:nvSpPr>
        <p:spPr>
          <a:xfrm>
            <a:off x="586317" y="4117855"/>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世帯年収</a:t>
            </a:r>
          </a:p>
        </p:txBody>
      </p:sp>
      <p:sp>
        <p:nvSpPr>
          <p:cNvPr id="47" name="Google Shape;511;p32">
            <a:extLst>
              <a:ext uri="{FF2B5EF4-FFF2-40B4-BE49-F238E27FC236}">
                <a16:creationId xmlns:a16="http://schemas.microsoft.com/office/drawing/2014/main" id="{29FE1CB6-45EB-46E2-5615-13013EE45961}"/>
              </a:ext>
            </a:extLst>
          </p:cNvPr>
          <p:cNvSpPr/>
          <p:nvPr/>
        </p:nvSpPr>
        <p:spPr>
          <a:xfrm>
            <a:off x="5636995" y="2319725"/>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地域</a:t>
            </a:r>
          </a:p>
        </p:txBody>
      </p:sp>
      <p:sp>
        <p:nvSpPr>
          <p:cNvPr id="48" name="Google Shape;511;p32">
            <a:extLst>
              <a:ext uri="{FF2B5EF4-FFF2-40B4-BE49-F238E27FC236}">
                <a16:creationId xmlns:a16="http://schemas.microsoft.com/office/drawing/2014/main" id="{F31B0E54-3A8F-7B2D-D6EF-6C10C560A8B7}"/>
              </a:ext>
            </a:extLst>
          </p:cNvPr>
          <p:cNvSpPr/>
          <p:nvPr/>
        </p:nvSpPr>
        <p:spPr>
          <a:xfrm>
            <a:off x="586317" y="2319725"/>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役職</a:t>
            </a:r>
          </a:p>
        </p:txBody>
      </p:sp>
      <p:sp>
        <p:nvSpPr>
          <p:cNvPr id="63" name="Google Shape;273;p24">
            <a:extLst>
              <a:ext uri="{FF2B5EF4-FFF2-40B4-BE49-F238E27FC236}">
                <a16:creationId xmlns:a16="http://schemas.microsoft.com/office/drawing/2014/main" id="{801E63A7-E7DD-51C4-ACE1-B0EAB67DC170}"/>
              </a:ext>
            </a:extLst>
          </p:cNvPr>
          <p:cNvSpPr/>
          <p:nvPr/>
        </p:nvSpPr>
        <p:spPr>
          <a:xfrm>
            <a:off x="1713442" y="1419780"/>
            <a:ext cx="3786999" cy="710624"/>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dirty="0">
                <a:latin typeface="+mn-ea"/>
              </a:rPr>
              <a:t>男性 ／ 女性</a:t>
            </a:r>
          </a:p>
        </p:txBody>
      </p:sp>
      <p:sp>
        <p:nvSpPr>
          <p:cNvPr id="449" name="Google Shape;273;p24">
            <a:extLst>
              <a:ext uri="{FF2B5EF4-FFF2-40B4-BE49-F238E27FC236}">
                <a16:creationId xmlns:a16="http://schemas.microsoft.com/office/drawing/2014/main" id="{F64F5965-BAC0-C77D-7C2E-D6BA7CA82744}"/>
              </a:ext>
            </a:extLst>
          </p:cNvPr>
          <p:cNvSpPr/>
          <p:nvPr/>
        </p:nvSpPr>
        <p:spPr>
          <a:xfrm>
            <a:off x="6755612" y="1419780"/>
            <a:ext cx="4253279" cy="73153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en-US" altLang="ja-JP" sz="1200" dirty="0">
                <a:latin typeface="+mn-ea"/>
              </a:rPr>
              <a:t>20</a:t>
            </a:r>
            <a:r>
              <a:rPr lang="ja-JP" altLang="en-US" sz="1200" dirty="0">
                <a:latin typeface="+mn-ea"/>
              </a:rPr>
              <a:t>代  ／ </a:t>
            </a:r>
            <a:r>
              <a:rPr lang="en-US" altLang="ja-JP" sz="1200" dirty="0">
                <a:latin typeface="+mn-ea"/>
              </a:rPr>
              <a:t>30</a:t>
            </a:r>
            <a:r>
              <a:rPr lang="ja-JP" altLang="en-US" sz="1200" dirty="0">
                <a:latin typeface="+mn-ea"/>
              </a:rPr>
              <a:t>代  ／ </a:t>
            </a:r>
            <a:r>
              <a:rPr lang="en-US" altLang="ja-JP" sz="1200" dirty="0">
                <a:latin typeface="+mn-ea"/>
              </a:rPr>
              <a:t>40</a:t>
            </a:r>
            <a:r>
              <a:rPr lang="ja-JP" altLang="en-US" sz="1200" dirty="0">
                <a:latin typeface="+mn-ea"/>
              </a:rPr>
              <a:t>代  ／ </a:t>
            </a:r>
            <a:r>
              <a:rPr lang="en-US" altLang="ja-JP" sz="1200" dirty="0">
                <a:latin typeface="+mn-ea"/>
              </a:rPr>
              <a:t>50</a:t>
            </a:r>
            <a:r>
              <a:rPr lang="ja-JP" altLang="en-US" sz="1200" dirty="0">
                <a:latin typeface="+mn-ea"/>
              </a:rPr>
              <a:t>代  ／ </a:t>
            </a:r>
            <a:r>
              <a:rPr lang="en-US" altLang="ja-JP" sz="1200" dirty="0">
                <a:latin typeface="+mn-ea"/>
              </a:rPr>
              <a:t>60</a:t>
            </a:r>
            <a:r>
              <a:rPr lang="ja-JP" altLang="en-US" sz="1200" dirty="0">
                <a:latin typeface="+mn-ea"/>
              </a:rPr>
              <a:t>代 ／ </a:t>
            </a:r>
            <a:r>
              <a:rPr lang="en-US" altLang="ja-JP" sz="1200" dirty="0">
                <a:latin typeface="+mn-ea"/>
              </a:rPr>
              <a:t>70</a:t>
            </a:r>
            <a:r>
              <a:rPr lang="ja-JP" altLang="en-US" sz="1200" dirty="0">
                <a:latin typeface="+mn-ea"/>
              </a:rPr>
              <a:t>代以上</a:t>
            </a:r>
          </a:p>
        </p:txBody>
      </p:sp>
      <p:sp>
        <p:nvSpPr>
          <p:cNvPr id="450" name="Google Shape;273;p24">
            <a:extLst>
              <a:ext uri="{FF2B5EF4-FFF2-40B4-BE49-F238E27FC236}">
                <a16:creationId xmlns:a16="http://schemas.microsoft.com/office/drawing/2014/main" id="{05FFE5CA-2802-3B46-04AA-376D29669B06}"/>
              </a:ext>
            </a:extLst>
          </p:cNvPr>
          <p:cNvSpPr/>
          <p:nvPr/>
        </p:nvSpPr>
        <p:spPr>
          <a:xfrm>
            <a:off x="1713439" y="3207894"/>
            <a:ext cx="9295452" cy="73153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a:latin typeface="+mn-ea"/>
              </a:rPr>
              <a:t>お勤め（会社員・公務員など） ／ 主夫・主婦（パート含む） ／ 自営・自由業 ／ 学生／ 無職</a:t>
            </a:r>
          </a:p>
        </p:txBody>
      </p:sp>
      <p:sp>
        <p:nvSpPr>
          <p:cNvPr id="451" name="Google Shape;273;p24">
            <a:extLst>
              <a:ext uri="{FF2B5EF4-FFF2-40B4-BE49-F238E27FC236}">
                <a16:creationId xmlns:a16="http://schemas.microsoft.com/office/drawing/2014/main" id="{6A171ED8-9EE1-B6B1-C7C8-FF4129119262}"/>
              </a:ext>
            </a:extLst>
          </p:cNvPr>
          <p:cNvSpPr/>
          <p:nvPr/>
        </p:nvSpPr>
        <p:spPr>
          <a:xfrm>
            <a:off x="1702557" y="5016921"/>
            <a:ext cx="9295451" cy="73153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a:latin typeface="+mn-ea"/>
              </a:rPr>
              <a:t>未就学の子どもがいる ／  小学生の子どもがいる  ／  中学生の子どもがいる ／  高校生の子どもがいる  ／  大学生の子どもがいる</a:t>
            </a:r>
          </a:p>
        </p:txBody>
      </p:sp>
      <p:sp>
        <p:nvSpPr>
          <p:cNvPr id="452" name="Google Shape;273;p24">
            <a:extLst>
              <a:ext uri="{FF2B5EF4-FFF2-40B4-BE49-F238E27FC236}">
                <a16:creationId xmlns:a16="http://schemas.microsoft.com/office/drawing/2014/main" id="{1DEC2505-5685-7F62-4265-AF0DA13DC89D}"/>
              </a:ext>
            </a:extLst>
          </p:cNvPr>
          <p:cNvSpPr/>
          <p:nvPr/>
        </p:nvSpPr>
        <p:spPr>
          <a:xfrm>
            <a:off x="1713442" y="4112407"/>
            <a:ext cx="9295449" cy="73153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en-US" altLang="ja-JP" sz="1200">
                <a:latin typeface="+mn-ea"/>
              </a:rPr>
              <a:t>400</a:t>
            </a:r>
            <a:r>
              <a:rPr lang="ja-JP" altLang="en-US" sz="1200">
                <a:latin typeface="+mn-ea"/>
              </a:rPr>
              <a:t>万円未満  ／  </a:t>
            </a:r>
            <a:r>
              <a:rPr lang="en-US" altLang="ja-JP" sz="1200">
                <a:latin typeface="+mn-ea"/>
              </a:rPr>
              <a:t>400</a:t>
            </a:r>
            <a:r>
              <a:rPr lang="ja-JP" altLang="en-US" sz="1200">
                <a:latin typeface="+mn-ea"/>
              </a:rPr>
              <a:t>万円</a:t>
            </a:r>
            <a:r>
              <a:rPr lang="en-US" altLang="ja-JP" sz="1200">
                <a:latin typeface="+mn-ea"/>
              </a:rPr>
              <a:t>~700</a:t>
            </a:r>
            <a:r>
              <a:rPr lang="ja-JP" altLang="en-US" sz="1200">
                <a:latin typeface="+mn-ea"/>
              </a:rPr>
              <a:t>万円未満  ／  </a:t>
            </a:r>
            <a:r>
              <a:rPr lang="en-US" altLang="ja-JP" sz="1200">
                <a:latin typeface="+mn-ea"/>
              </a:rPr>
              <a:t>700</a:t>
            </a:r>
            <a:r>
              <a:rPr lang="ja-JP" altLang="en-US" sz="1200">
                <a:latin typeface="+mn-ea"/>
              </a:rPr>
              <a:t>万円</a:t>
            </a:r>
            <a:r>
              <a:rPr lang="en-US" altLang="ja-JP" sz="1200">
                <a:latin typeface="+mn-ea"/>
              </a:rPr>
              <a:t>~1,000</a:t>
            </a:r>
            <a:r>
              <a:rPr lang="ja-JP" altLang="en-US" sz="1200">
                <a:latin typeface="+mn-ea"/>
              </a:rPr>
              <a:t>万円未満  ／　</a:t>
            </a:r>
            <a:r>
              <a:rPr lang="en-US" altLang="ja-JP" sz="1200">
                <a:latin typeface="+mn-ea"/>
              </a:rPr>
              <a:t>1,000</a:t>
            </a:r>
            <a:r>
              <a:rPr lang="ja-JP" altLang="en-US" sz="1200">
                <a:latin typeface="+mn-ea"/>
              </a:rPr>
              <a:t>万円</a:t>
            </a:r>
            <a:r>
              <a:rPr lang="en-US" altLang="ja-JP" sz="1200">
                <a:latin typeface="+mn-ea"/>
              </a:rPr>
              <a:t>~1,500</a:t>
            </a:r>
            <a:r>
              <a:rPr lang="ja-JP" altLang="en-US" sz="1200">
                <a:latin typeface="+mn-ea"/>
              </a:rPr>
              <a:t>万円未満  ／</a:t>
            </a:r>
          </a:p>
          <a:p>
            <a:r>
              <a:rPr lang="en-US" altLang="ja-JP" sz="1200">
                <a:latin typeface="+mn-ea"/>
              </a:rPr>
              <a:t>1,500</a:t>
            </a:r>
            <a:r>
              <a:rPr lang="ja-JP" altLang="en-US" sz="1200">
                <a:latin typeface="+mn-ea"/>
              </a:rPr>
              <a:t>万円</a:t>
            </a:r>
            <a:r>
              <a:rPr lang="en-US" altLang="ja-JP" sz="1200">
                <a:latin typeface="+mn-ea"/>
              </a:rPr>
              <a:t>~2,000</a:t>
            </a:r>
            <a:r>
              <a:rPr lang="ja-JP" altLang="en-US" sz="1200">
                <a:latin typeface="+mn-ea"/>
              </a:rPr>
              <a:t>万円未満 　／　</a:t>
            </a:r>
            <a:r>
              <a:rPr lang="en-US" altLang="ja-JP" sz="1200">
                <a:latin typeface="+mn-ea"/>
              </a:rPr>
              <a:t>2,000</a:t>
            </a:r>
            <a:r>
              <a:rPr lang="ja-JP" altLang="en-US" sz="1200">
                <a:latin typeface="+mn-ea"/>
              </a:rPr>
              <a:t>万円以上</a:t>
            </a:r>
          </a:p>
        </p:txBody>
      </p:sp>
      <p:sp>
        <p:nvSpPr>
          <p:cNvPr id="453" name="Google Shape;273;p24">
            <a:extLst>
              <a:ext uri="{FF2B5EF4-FFF2-40B4-BE49-F238E27FC236}">
                <a16:creationId xmlns:a16="http://schemas.microsoft.com/office/drawing/2014/main" id="{EACF71C3-3F3A-DA78-21A1-ACB8622417A8}"/>
              </a:ext>
            </a:extLst>
          </p:cNvPr>
          <p:cNvSpPr/>
          <p:nvPr/>
        </p:nvSpPr>
        <p:spPr>
          <a:xfrm>
            <a:off x="1713444" y="2303381"/>
            <a:ext cx="3786989" cy="73153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a:latin typeface="+mn-ea"/>
              </a:rPr>
              <a:t>派遣・契約社員 ／ 一般社員クラス／課長クラス ／  部長クラス ／ 本部長・役員クラス ／ 経営者クラス</a:t>
            </a:r>
          </a:p>
        </p:txBody>
      </p:sp>
      <p:sp>
        <p:nvSpPr>
          <p:cNvPr id="454" name="Google Shape;273;p24">
            <a:extLst>
              <a:ext uri="{FF2B5EF4-FFF2-40B4-BE49-F238E27FC236}">
                <a16:creationId xmlns:a16="http://schemas.microsoft.com/office/drawing/2014/main" id="{3B422784-593E-34BD-2A9B-206519A70435}"/>
              </a:ext>
            </a:extLst>
          </p:cNvPr>
          <p:cNvSpPr/>
          <p:nvPr/>
        </p:nvSpPr>
        <p:spPr>
          <a:xfrm>
            <a:off x="6756200" y="2304666"/>
            <a:ext cx="4231975" cy="730251"/>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a:latin typeface="+mn-ea"/>
              </a:rPr>
              <a:t>都道府県別（</a:t>
            </a:r>
            <a:r>
              <a:rPr lang="en-US" altLang="ja-JP" sz="1200">
                <a:latin typeface="+mn-ea"/>
              </a:rPr>
              <a:t>47</a:t>
            </a:r>
            <a:r>
              <a:rPr lang="ja-JP" altLang="en-US" sz="1200">
                <a:latin typeface="+mn-ea"/>
              </a:rPr>
              <a:t>都道府県） </a:t>
            </a:r>
          </a:p>
        </p:txBody>
      </p:sp>
      <p:sp>
        <p:nvSpPr>
          <p:cNvPr id="2" name="Google Shape;497;p32">
            <a:extLst>
              <a:ext uri="{FF2B5EF4-FFF2-40B4-BE49-F238E27FC236}">
                <a16:creationId xmlns:a16="http://schemas.microsoft.com/office/drawing/2014/main" id="{5CCF9601-3805-9440-7E02-3A11738DBE98}"/>
              </a:ext>
            </a:extLst>
          </p:cNvPr>
          <p:cNvSpPr txBox="1"/>
          <p:nvPr/>
        </p:nvSpPr>
        <p:spPr>
          <a:xfrm>
            <a:off x="4243929" y="6437580"/>
            <a:ext cx="7732696" cy="399115"/>
          </a:xfrm>
          <a:prstGeom prst="rect">
            <a:avLst/>
          </a:prstGeom>
          <a:noFill/>
          <a:ln>
            <a:noFill/>
          </a:ln>
        </p:spPr>
        <p:txBody>
          <a:bodyPr spcFirstLastPara="1" wrap="square" lIns="162533" tIns="162533" rIns="162533" bIns="162533" anchor="t" anchorCtr="0">
            <a:noAutofit/>
          </a:bodyPr>
          <a:lstStyle/>
          <a:p>
            <a:r>
              <a:rPr lang="en-US" altLang="ja" sz="1067" dirty="0">
                <a:latin typeface="游ゴシック" panose="020B0400000000000000" pitchFamily="50" charset="-128"/>
                <a:ea typeface="游ゴシック" panose="020B0400000000000000" pitchFamily="50" charset="-128"/>
              </a:rPr>
              <a:t>※</a:t>
            </a:r>
            <a:r>
              <a:rPr lang="ja-JP" altLang="en-US" sz="1067" dirty="0">
                <a:latin typeface="游ゴシック" panose="020B0400000000000000" pitchFamily="50" charset="-128"/>
                <a:ea typeface="游ゴシック" panose="020B0400000000000000" pitchFamily="50" charset="-128"/>
              </a:rPr>
              <a:t>プリセットセグメントは自社データ・外部データによる属性推定や機械学習による類似ユーザーへの拡張を含みます</a:t>
            </a:r>
            <a:endParaRPr lang="en-US" altLang="ja-JP" sz="1067" dirty="0">
              <a:latin typeface="游ゴシック" panose="020B0400000000000000" pitchFamily="50" charset="-128"/>
              <a:ea typeface="游ゴシック" panose="020B0400000000000000" pitchFamily="50" charset="-128"/>
            </a:endParaRPr>
          </a:p>
        </p:txBody>
      </p:sp>
      <p:sp>
        <p:nvSpPr>
          <p:cNvPr id="10" name="タイトル 9">
            <a:extLst>
              <a:ext uri="{FF2B5EF4-FFF2-40B4-BE49-F238E27FC236}">
                <a16:creationId xmlns:a16="http://schemas.microsoft.com/office/drawing/2014/main" id="{868F037A-5A69-FD42-08D4-2A0677D2E686}"/>
              </a:ext>
            </a:extLst>
          </p:cNvPr>
          <p:cNvSpPr>
            <a:spLocks noGrp="1"/>
          </p:cNvSpPr>
          <p:nvPr>
            <p:ph type="title"/>
          </p:nvPr>
        </p:nvSpPr>
        <p:spPr/>
        <p:txBody>
          <a:bodyPr/>
          <a:lstStyle/>
          <a:p>
            <a:r>
              <a:rPr lang="ja-JP" altLang="en-US" dirty="0"/>
              <a:t>プリセットセグメント１</a:t>
            </a:r>
          </a:p>
        </p:txBody>
      </p:sp>
    </p:spTree>
    <p:extLst>
      <p:ext uri="{BB962C8B-B14F-4D97-AF65-F5344CB8AC3E}">
        <p14:creationId xmlns:p14="http://schemas.microsoft.com/office/powerpoint/2010/main" val="392858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2" name="スライド番号プレースホルダー 3">
            <a:extLst>
              <a:ext uri="{FF2B5EF4-FFF2-40B4-BE49-F238E27FC236}">
                <a16:creationId xmlns:a16="http://schemas.microsoft.com/office/drawing/2014/main" id="{9AFDC5EC-76B0-752F-3F9B-C0733CAB47AA}"/>
              </a:ext>
            </a:extLst>
          </p:cNvPr>
          <p:cNvSpPr>
            <a:spLocks noGrp="1"/>
          </p:cNvSpPr>
          <p:nvPr>
            <p:ph type="sldNum" sz="quarter" idx="4"/>
          </p:nvPr>
        </p:nvSpPr>
        <p:spPr>
          <a:xfrm>
            <a:off x="11476238" y="6554912"/>
            <a:ext cx="715767" cy="303088"/>
          </a:xfrm>
        </p:spPr>
        <p:txBody>
          <a:bodyPr/>
          <a:lstStyle/>
          <a:p>
            <a:fld id="{3200D908-C2D6-084A-9C6A-44EB3DC58219}" type="slidenum">
              <a:rPr lang="ja-JP" altLang="en-US">
                <a:sym typeface="Arial"/>
              </a:rPr>
              <a:pPr/>
              <a:t>8</a:t>
            </a:fld>
            <a:endParaRPr lang="ja-JP" altLang="en-US">
              <a:sym typeface="Arial"/>
            </a:endParaRPr>
          </a:p>
        </p:txBody>
      </p:sp>
      <p:sp>
        <p:nvSpPr>
          <p:cNvPr id="42" name="Google Shape;511;p32">
            <a:extLst>
              <a:ext uri="{FF2B5EF4-FFF2-40B4-BE49-F238E27FC236}">
                <a16:creationId xmlns:a16="http://schemas.microsoft.com/office/drawing/2014/main" id="{64093542-A26D-04EA-1960-79BBC4C0BC88}"/>
              </a:ext>
            </a:extLst>
          </p:cNvPr>
          <p:cNvSpPr/>
          <p:nvPr/>
        </p:nvSpPr>
        <p:spPr>
          <a:xfrm>
            <a:off x="584579" y="1422091"/>
            <a:ext cx="999177" cy="712926"/>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業種</a:t>
            </a:r>
          </a:p>
        </p:txBody>
      </p:sp>
      <p:sp>
        <p:nvSpPr>
          <p:cNvPr id="44" name="Google Shape;511;p32">
            <a:extLst>
              <a:ext uri="{FF2B5EF4-FFF2-40B4-BE49-F238E27FC236}">
                <a16:creationId xmlns:a16="http://schemas.microsoft.com/office/drawing/2014/main" id="{2CDC06BF-D6F7-00A0-79BC-E1DBA33D9548}"/>
              </a:ext>
            </a:extLst>
          </p:cNvPr>
          <p:cNvSpPr/>
          <p:nvPr/>
        </p:nvSpPr>
        <p:spPr>
          <a:xfrm>
            <a:off x="584579" y="2315699"/>
            <a:ext cx="999179" cy="725054"/>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従業員</a:t>
            </a:r>
            <a:endParaRPr lang="en-US" altLang="ja-JP" sz="1300" b="1" dirty="0">
              <a:solidFill>
                <a:schemeClr val="bg1"/>
              </a:solidFill>
              <a:latin typeface="游ゴシック"/>
              <a:ea typeface="游ゴシック"/>
            </a:endParaRPr>
          </a:p>
          <a:p>
            <a:pPr algn="ctr"/>
            <a:r>
              <a:rPr lang="ja-JP" altLang="en-US" sz="1300" b="1" dirty="0">
                <a:solidFill>
                  <a:schemeClr val="bg1"/>
                </a:solidFill>
                <a:latin typeface="游ゴシック"/>
                <a:ea typeface="游ゴシック"/>
              </a:rPr>
              <a:t>規模</a:t>
            </a:r>
          </a:p>
        </p:txBody>
      </p:sp>
      <p:sp>
        <p:nvSpPr>
          <p:cNvPr id="450" name="Google Shape;273;p24">
            <a:extLst>
              <a:ext uri="{FF2B5EF4-FFF2-40B4-BE49-F238E27FC236}">
                <a16:creationId xmlns:a16="http://schemas.microsoft.com/office/drawing/2014/main" id="{05FFE5CA-2802-3B46-04AA-376D29669B06}"/>
              </a:ext>
            </a:extLst>
          </p:cNvPr>
          <p:cNvSpPr/>
          <p:nvPr/>
        </p:nvSpPr>
        <p:spPr>
          <a:xfrm>
            <a:off x="1716833" y="1422091"/>
            <a:ext cx="9570654" cy="71292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72000" bIns="121900" anchor="ctr" anchorCtr="0">
            <a:noAutofit/>
          </a:bodyPr>
          <a:lstStyle/>
          <a:p>
            <a:r>
              <a:rPr lang="ja-JP" altLang="en-US" sz="1200" dirty="0">
                <a:latin typeface="+mn-ea"/>
              </a:rPr>
              <a:t>サービス業 ／ 教育 ／ 情報通信・電機  ／ 卸売・小売・商社 ／ 放送・出版・広告・マスコミ ／ 公務員／ 建設 ／ 製造 ／金融・保険／</a:t>
            </a:r>
            <a:endParaRPr lang="en-US" altLang="ja-JP" sz="1200" dirty="0">
              <a:latin typeface="+mn-ea"/>
            </a:endParaRPr>
          </a:p>
          <a:p>
            <a:r>
              <a:rPr lang="ja-JP" altLang="en-US" sz="1200" dirty="0">
                <a:latin typeface="+mn-ea"/>
              </a:rPr>
              <a:t>薬品・食品・化粧品 ／コンサルティング・会計・法律関連 ／ 運輸・旅行  ／自動車・輸送機器 ／ 機械・重工業 ／ 不動産 ／ 飲食・宿泊 ／ 農林水産・鉱業 ／素材・化学 ／ エネルギー／人材サービス ／ アパレル・ファッション</a:t>
            </a:r>
            <a:endParaRPr lang="ja-JP" altLang="en-US" sz="2489" dirty="0">
              <a:latin typeface="+mn-ea"/>
            </a:endParaRPr>
          </a:p>
        </p:txBody>
      </p:sp>
      <p:sp>
        <p:nvSpPr>
          <p:cNvPr id="451" name="Google Shape;273;p24">
            <a:extLst>
              <a:ext uri="{FF2B5EF4-FFF2-40B4-BE49-F238E27FC236}">
                <a16:creationId xmlns:a16="http://schemas.microsoft.com/office/drawing/2014/main" id="{6A171ED8-9EE1-B6B1-C7C8-FF4129119262}"/>
              </a:ext>
            </a:extLst>
          </p:cNvPr>
          <p:cNvSpPr/>
          <p:nvPr/>
        </p:nvSpPr>
        <p:spPr>
          <a:xfrm>
            <a:off x="1716834" y="2317938"/>
            <a:ext cx="9555836" cy="712401"/>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en-US" altLang="ja-JP" sz="1200">
                <a:latin typeface="+mn-ea"/>
              </a:rPr>
              <a:t>1-99人</a:t>
            </a:r>
            <a:r>
              <a:rPr lang="ja-JP" altLang="en-US" sz="1200">
                <a:latin typeface="+mn-ea"/>
              </a:rPr>
              <a:t>　／　 </a:t>
            </a:r>
            <a:r>
              <a:rPr lang="en-US" altLang="ja-JP" sz="1200">
                <a:latin typeface="+mn-ea"/>
              </a:rPr>
              <a:t>100-299人　</a:t>
            </a:r>
            <a:r>
              <a:rPr lang="ja-JP" altLang="en-US" sz="1200">
                <a:latin typeface="+mn-ea"/>
              </a:rPr>
              <a:t> ／   </a:t>
            </a:r>
            <a:r>
              <a:rPr lang="en-US" altLang="ja-JP" sz="1200">
                <a:latin typeface="+mn-ea"/>
              </a:rPr>
              <a:t>300-999人　</a:t>
            </a:r>
            <a:r>
              <a:rPr lang="ja-JP" altLang="en-US" sz="1200">
                <a:latin typeface="+mn-ea"/>
              </a:rPr>
              <a:t> ／   </a:t>
            </a:r>
            <a:r>
              <a:rPr lang="en-US" altLang="ja-JP" sz="1200">
                <a:latin typeface="+mn-ea"/>
              </a:rPr>
              <a:t>1,000人以上</a:t>
            </a:r>
          </a:p>
        </p:txBody>
      </p:sp>
      <p:sp>
        <p:nvSpPr>
          <p:cNvPr id="10" name="タイトル 9">
            <a:extLst>
              <a:ext uri="{FF2B5EF4-FFF2-40B4-BE49-F238E27FC236}">
                <a16:creationId xmlns:a16="http://schemas.microsoft.com/office/drawing/2014/main" id="{55BE83DE-0B5A-0727-1FE2-04FDB2A2A782}"/>
              </a:ext>
            </a:extLst>
          </p:cNvPr>
          <p:cNvSpPr>
            <a:spLocks noGrp="1"/>
          </p:cNvSpPr>
          <p:nvPr>
            <p:ph type="title"/>
          </p:nvPr>
        </p:nvSpPr>
        <p:spPr/>
        <p:txBody>
          <a:bodyPr/>
          <a:lstStyle/>
          <a:p>
            <a:r>
              <a:rPr lang="ja-JP" altLang="en-US" dirty="0"/>
              <a:t>プリセットセグメント２</a:t>
            </a:r>
          </a:p>
        </p:txBody>
      </p:sp>
      <p:sp>
        <p:nvSpPr>
          <p:cNvPr id="5" name="Google Shape;497;p32">
            <a:extLst>
              <a:ext uri="{FF2B5EF4-FFF2-40B4-BE49-F238E27FC236}">
                <a16:creationId xmlns:a16="http://schemas.microsoft.com/office/drawing/2014/main" id="{A9B8D83D-A9D9-E0C1-F75A-D029C5E790B9}"/>
              </a:ext>
            </a:extLst>
          </p:cNvPr>
          <p:cNvSpPr txBox="1"/>
          <p:nvPr/>
        </p:nvSpPr>
        <p:spPr>
          <a:xfrm>
            <a:off x="4243929" y="6437580"/>
            <a:ext cx="7732696" cy="399115"/>
          </a:xfrm>
          <a:prstGeom prst="rect">
            <a:avLst/>
          </a:prstGeom>
          <a:noFill/>
          <a:ln>
            <a:noFill/>
          </a:ln>
        </p:spPr>
        <p:txBody>
          <a:bodyPr spcFirstLastPara="1" wrap="square" lIns="162533" tIns="162533" rIns="162533" bIns="162533" anchor="t" anchorCtr="0">
            <a:noAutofit/>
          </a:bodyPr>
          <a:lstStyle/>
          <a:p>
            <a:r>
              <a:rPr lang="en-US" altLang="ja" sz="1067" dirty="0">
                <a:latin typeface="游ゴシック" panose="020B0400000000000000" pitchFamily="50" charset="-128"/>
                <a:ea typeface="游ゴシック" panose="020B0400000000000000" pitchFamily="50" charset="-128"/>
              </a:rPr>
              <a:t>※</a:t>
            </a:r>
            <a:r>
              <a:rPr lang="ja-JP" altLang="en-US" sz="1067" dirty="0">
                <a:latin typeface="游ゴシック" panose="020B0400000000000000" pitchFamily="50" charset="-128"/>
                <a:ea typeface="游ゴシック" panose="020B0400000000000000" pitchFamily="50" charset="-128"/>
              </a:rPr>
              <a:t>プリセットセグメントは自社データ・外部データによる属性推定や機械学習による類似ユーザーへの拡張を含みます</a:t>
            </a:r>
            <a:endParaRPr lang="en-US" altLang="ja-JP" sz="1067" dirty="0">
              <a:latin typeface="游ゴシック" panose="020B0400000000000000" pitchFamily="50" charset="-128"/>
              <a:ea typeface="游ゴシック" panose="020B0400000000000000" pitchFamily="50" charset="-128"/>
            </a:endParaRPr>
          </a:p>
        </p:txBody>
      </p:sp>
      <p:sp>
        <p:nvSpPr>
          <p:cNvPr id="9" name="Google Shape;511;p32">
            <a:extLst>
              <a:ext uri="{FF2B5EF4-FFF2-40B4-BE49-F238E27FC236}">
                <a16:creationId xmlns:a16="http://schemas.microsoft.com/office/drawing/2014/main" id="{20228C3C-32E1-5120-9300-598D245F9B4F}"/>
              </a:ext>
            </a:extLst>
          </p:cNvPr>
          <p:cNvSpPr/>
          <p:nvPr/>
        </p:nvSpPr>
        <p:spPr>
          <a:xfrm>
            <a:off x="584582" y="5559888"/>
            <a:ext cx="999176" cy="672354"/>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勤務先</a:t>
            </a:r>
            <a:endParaRPr lang="en-US" altLang="ja-JP" sz="1300" b="1" dirty="0">
              <a:solidFill>
                <a:schemeClr val="bg1"/>
              </a:solidFill>
              <a:latin typeface="游ゴシック"/>
              <a:ea typeface="游ゴシック"/>
            </a:endParaRPr>
          </a:p>
          <a:p>
            <a:pPr algn="ctr"/>
            <a:r>
              <a:rPr lang="ja-JP" altLang="en-US" sz="1300" b="1" dirty="0">
                <a:solidFill>
                  <a:schemeClr val="bg1"/>
                </a:solidFill>
                <a:latin typeface="游ゴシック"/>
                <a:ea typeface="游ゴシック"/>
              </a:rPr>
              <a:t>メール</a:t>
            </a:r>
          </a:p>
        </p:txBody>
      </p:sp>
      <p:cxnSp>
        <p:nvCxnSpPr>
          <p:cNvPr id="11" name="直線コネクタ 10">
            <a:extLst>
              <a:ext uri="{FF2B5EF4-FFF2-40B4-BE49-F238E27FC236}">
                <a16:creationId xmlns:a16="http://schemas.microsoft.com/office/drawing/2014/main" id="{9BE48727-2113-A80A-9556-EC64076B3202}"/>
              </a:ext>
            </a:extLst>
          </p:cNvPr>
          <p:cNvCxnSpPr/>
          <p:nvPr/>
        </p:nvCxnSpPr>
        <p:spPr>
          <a:xfrm>
            <a:off x="525633" y="3663886"/>
            <a:ext cx="10549117"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2" name="Google Shape;511;p32">
            <a:extLst>
              <a:ext uri="{FF2B5EF4-FFF2-40B4-BE49-F238E27FC236}">
                <a16:creationId xmlns:a16="http://schemas.microsoft.com/office/drawing/2014/main" id="{E15B49FD-A2AC-C2BB-F0C1-9687A5058E06}"/>
              </a:ext>
            </a:extLst>
          </p:cNvPr>
          <p:cNvSpPr/>
          <p:nvPr/>
        </p:nvSpPr>
        <p:spPr>
          <a:xfrm>
            <a:off x="593911" y="3851840"/>
            <a:ext cx="989846" cy="691756"/>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子どもの学年</a:t>
            </a:r>
          </a:p>
        </p:txBody>
      </p:sp>
      <p:sp>
        <p:nvSpPr>
          <p:cNvPr id="13" name="Google Shape;273;p24">
            <a:extLst>
              <a:ext uri="{FF2B5EF4-FFF2-40B4-BE49-F238E27FC236}">
                <a16:creationId xmlns:a16="http://schemas.microsoft.com/office/drawing/2014/main" id="{0170206A-7F6D-F1F3-D891-633CE6E0EE52}"/>
              </a:ext>
            </a:extLst>
          </p:cNvPr>
          <p:cNvSpPr/>
          <p:nvPr/>
        </p:nvSpPr>
        <p:spPr>
          <a:xfrm>
            <a:off x="1713441" y="3861467"/>
            <a:ext cx="9559229" cy="672354"/>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zh-CN" altLang="en-US" sz="1200">
                <a:latin typeface="游ゴシック"/>
                <a:ea typeface="游ゴシック"/>
              </a:rPr>
              <a:t>未就学児 ／ 小</a:t>
            </a:r>
            <a:r>
              <a:rPr lang="en-US" altLang="zh-CN" sz="1200">
                <a:latin typeface="游ゴシック"/>
                <a:ea typeface="游ゴシック"/>
              </a:rPr>
              <a:t>1 </a:t>
            </a:r>
            <a:r>
              <a:rPr lang="zh-CN" altLang="en-US" sz="1200">
                <a:latin typeface="游ゴシック"/>
                <a:ea typeface="游ゴシック"/>
              </a:rPr>
              <a:t>／ 小</a:t>
            </a:r>
            <a:r>
              <a:rPr lang="en-US" altLang="zh-CN" sz="1200">
                <a:latin typeface="游ゴシック"/>
                <a:ea typeface="游ゴシック"/>
              </a:rPr>
              <a:t>2 </a:t>
            </a:r>
            <a:r>
              <a:rPr lang="zh-CN" altLang="en-US" sz="1200">
                <a:latin typeface="游ゴシック"/>
                <a:ea typeface="游ゴシック"/>
              </a:rPr>
              <a:t>／ 小</a:t>
            </a:r>
            <a:r>
              <a:rPr lang="en-US" altLang="zh-CN" sz="1200">
                <a:latin typeface="游ゴシック"/>
                <a:ea typeface="游ゴシック"/>
              </a:rPr>
              <a:t>3 </a:t>
            </a:r>
            <a:r>
              <a:rPr lang="zh-CN" altLang="en-US" sz="1200">
                <a:latin typeface="游ゴシック"/>
                <a:ea typeface="游ゴシック"/>
              </a:rPr>
              <a:t>／ 小</a:t>
            </a:r>
            <a:r>
              <a:rPr lang="en-US" altLang="zh-CN" sz="1200">
                <a:latin typeface="游ゴシック"/>
                <a:ea typeface="游ゴシック"/>
              </a:rPr>
              <a:t>4 </a:t>
            </a:r>
            <a:r>
              <a:rPr lang="zh-CN" altLang="en-US" sz="1200">
                <a:latin typeface="游ゴシック"/>
                <a:ea typeface="游ゴシック"/>
              </a:rPr>
              <a:t>／ 小</a:t>
            </a:r>
            <a:r>
              <a:rPr lang="en-US" altLang="zh-CN" sz="1200">
                <a:latin typeface="游ゴシック"/>
                <a:ea typeface="游ゴシック"/>
              </a:rPr>
              <a:t>5 </a:t>
            </a:r>
            <a:r>
              <a:rPr lang="zh-CN" altLang="en-US" sz="1200">
                <a:latin typeface="游ゴシック"/>
                <a:ea typeface="游ゴシック"/>
              </a:rPr>
              <a:t>／ 小</a:t>
            </a:r>
            <a:r>
              <a:rPr lang="en-US" altLang="zh-CN" sz="1200">
                <a:latin typeface="游ゴシック"/>
                <a:ea typeface="游ゴシック"/>
              </a:rPr>
              <a:t>6 </a:t>
            </a:r>
            <a:r>
              <a:rPr lang="zh-CN" altLang="en-US" sz="1200">
                <a:latin typeface="游ゴシック"/>
                <a:ea typeface="游ゴシック"/>
              </a:rPr>
              <a:t>／ 中</a:t>
            </a:r>
            <a:r>
              <a:rPr lang="en-US" altLang="zh-CN" sz="1200">
                <a:latin typeface="游ゴシック"/>
                <a:ea typeface="游ゴシック"/>
              </a:rPr>
              <a:t>1 </a:t>
            </a:r>
            <a:r>
              <a:rPr lang="zh-CN" altLang="en-US" sz="1200">
                <a:latin typeface="游ゴシック"/>
                <a:ea typeface="游ゴシック"/>
              </a:rPr>
              <a:t>／ 中</a:t>
            </a:r>
            <a:r>
              <a:rPr lang="en-US" altLang="zh-CN" sz="1200">
                <a:latin typeface="游ゴシック"/>
                <a:ea typeface="游ゴシック"/>
              </a:rPr>
              <a:t>2 </a:t>
            </a:r>
            <a:r>
              <a:rPr lang="zh-CN" altLang="en-US" sz="1200">
                <a:latin typeface="游ゴシック"/>
                <a:ea typeface="游ゴシック"/>
              </a:rPr>
              <a:t>／ 中</a:t>
            </a:r>
            <a:r>
              <a:rPr lang="en-US" altLang="zh-CN" sz="1200">
                <a:latin typeface="游ゴシック"/>
                <a:ea typeface="游ゴシック"/>
              </a:rPr>
              <a:t>3 </a:t>
            </a:r>
            <a:r>
              <a:rPr lang="zh-CN" altLang="en-US" sz="1200">
                <a:latin typeface="游ゴシック"/>
                <a:ea typeface="游ゴシック"/>
              </a:rPr>
              <a:t>／高</a:t>
            </a:r>
            <a:r>
              <a:rPr lang="en-US" altLang="zh-CN" sz="1200">
                <a:latin typeface="游ゴシック"/>
                <a:ea typeface="游ゴシック"/>
              </a:rPr>
              <a:t>1 </a:t>
            </a:r>
            <a:r>
              <a:rPr lang="zh-CN" altLang="en-US" sz="1200">
                <a:latin typeface="游ゴシック"/>
                <a:ea typeface="游ゴシック"/>
              </a:rPr>
              <a:t>／ 高</a:t>
            </a:r>
            <a:r>
              <a:rPr lang="en-US" altLang="zh-CN" sz="1200">
                <a:latin typeface="游ゴシック"/>
                <a:ea typeface="游ゴシック"/>
              </a:rPr>
              <a:t>2 </a:t>
            </a:r>
            <a:r>
              <a:rPr lang="zh-CN" altLang="en-US" sz="1200">
                <a:latin typeface="游ゴシック"/>
                <a:ea typeface="游ゴシック"/>
              </a:rPr>
              <a:t>／ 高</a:t>
            </a:r>
            <a:r>
              <a:rPr lang="en-US" altLang="zh-CN" sz="1200">
                <a:latin typeface="游ゴシック"/>
                <a:ea typeface="游ゴシック"/>
              </a:rPr>
              <a:t>3 </a:t>
            </a:r>
            <a:r>
              <a:rPr lang="zh-CN" altLang="en-US" sz="1200">
                <a:latin typeface="游ゴシック"/>
                <a:ea typeface="游ゴシック"/>
              </a:rPr>
              <a:t>／ 大</a:t>
            </a:r>
            <a:r>
              <a:rPr lang="en-US" altLang="zh-CN" sz="1200">
                <a:latin typeface="游ゴシック"/>
                <a:ea typeface="游ゴシック"/>
              </a:rPr>
              <a:t>1 </a:t>
            </a:r>
            <a:r>
              <a:rPr lang="zh-CN" altLang="en-US" sz="1200">
                <a:latin typeface="游ゴシック"/>
                <a:ea typeface="游ゴシック"/>
              </a:rPr>
              <a:t>／ 大</a:t>
            </a:r>
            <a:r>
              <a:rPr lang="en-US" altLang="zh-CN" sz="1200">
                <a:latin typeface="游ゴシック"/>
                <a:ea typeface="游ゴシック"/>
              </a:rPr>
              <a:t>2 </a:t>
            </a:r>
            <a:r>
              <a:rPr lang="zh-CN" altLang="en-US" sz="1200">
                <a:latin typeface="游ゴシック"/>
                <a:ea typeface="游ゴシック"/>
              </a:rPr>
              <a:t>／ 大</a:t>
            </a:r>
            <a:r>
              <a:rPr lang="en-US" altLang="zh-CN" sz="1200">
                <a:latin typeface="游ゴシック"/>
                <a:ea typeface="游ゴシック"/>
              </a:rPr>
              <a:t>3 </a:t>
            </a:r>
            <a:r>
              <a:rPr lang="zh-CN" altLang="en-US" sz="1200">
                <a:latin typeface="游ゴシック"/>
                <a:ea typeface="游ゴシック"/>
              </a:rPr>
              <a:t>／ 大</a:t>
            </a:r>
            <a:r>
              <a:rPr lang="en-US" altLang="zh-CN" sz="1200">
                <a:latin typeface="游ゴシック"/>
                <a:ea typeface="游ゴシック"/>
              </a:rPr>
              <a:t>4</a:t>
            </a:r>
          </a:p>
        </p:txBody>
      </p:sp>
      <p:sp>
        <p:nvSpPr>
          <p:cNvPr id="14" name="Google Shape;273;p24">
            <a:extLst>
              <a:ext uri="{FF2B5EF4-FFF2-40B4-BE49-F238E27FC236}">
                <a16:creationId xmlns:a16="http://schemas.microsoft.com/office/drawing/2014/main" id="{00190710-80B3-20E4-F5D4-C66DB1B1E88F}"/>
              </a:ext>
            </a:extLst>
          </p:cNvPr>
          <p:cNvSpPr/>
          <p:nvPr/>
        </p:nvSpPr>
        <p:spPr>
          <a:xfrm>
            <a:off x="1713441" y="5559888"/>
            <a:ext cx="5312510" cy="672354"/>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a:latin typeface="游ゴシック"/>
                <a:ea typeface="游ゴシック"/>
              </a:rPr>
              <a:t>勤務先アドレス全体 ／ 大学職員アドレス</a:t>
            </a:r>
          </a:p>
        </p:txBody>
      </p:sp>
      <p:sp>
        <p:nvSpPr>
          <p:cNvPr id="15" name="Google Shape;511;p32">
            <a:extLst>
              <a:ext uri="{FF2B5EF4-FFF2-40B4-BE49-F238E27FC236}">
                <a16:creationId xmlns:a16="http://schemas.microsoft.com/office/drawing/2014/main" id="{7BF23E3F-2FD7-A2A5-FEFC-4337EE23BBEC}"/>
              </a:ext>
            </a:extLst>
          </p:cNvPr>
          <p:cNvSpPr/>
          <p:nvPr/>
        </p:nvSpPr>
        <p:spPr>
          <a:xfrm>
            <a:off x="584582" y="4708504"/>
            <a:ext cx="999176" cy="672354"/>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居住形態</a:t>
            </a:r>
          </a:p>
        </p:txBody>
      </p:sp>
      <p:sp>
        <p:nvSpPr>
          <p:cNvPr id="16" name="Google Shape;273;p24">
            <a:extLst>
              <a:ext uri="{FF2B5EF4-FFF2-40B4-BE49-F238E27FC236}">
                <a16:creationId xmlns:a16="http://schemas.microsoft.com/office/drawing/2014/main" id="{AA13B884-9CB3-9D8C-73F9-E7C21773691E}"/>
              </a:ext>
            </a:extLst>
          </p:cNvPr>
          <p:cNvSpPr/>
          <p:nvPr/>
        </p:nvSpPr>
        <p:spPr>
          <a:xfrm>
            <a:off x="1713441" y="4708504"/>
            <a:ext cx="5312510" cy="672354"/>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dirty="0">
                <a:latin typeface="游ゴシック"/>
                <a:ea typeface="游ゴシック"/>
              </a:rPr>
              <a:t>マンション居住者</a:t>
            </a:r>
          </a:p>
        </p:txBody>
      </p:sp>
      <p:sp>
        <p:nvSpPr>
          <p:cNvPr id="17" name="テキスト ボックス 16">
            <a:extLst>
              <a:ext uri="{FF2B5EF4-FFF2-40B4-BE49-F238E27FC236}">
                <a16:creationId xmlns:a16="http://schemas.microsoft.com/office/drawing/2014/main" id="{3C55C001-97BA-4954-4113-2F945CCB05F4}"/>
              </a:ext>
            </a:extLst>
          </p:cNvPr>
          <p:cNvSpPr txBox="1"/>
          <p:nvPr/>
        </p:nvSpPr>
        <p:spPr>
          <a:xfrm>
            <a:off x="5423150" y="5111768"/>
            <a:ext cx="1528514" cy="230832"/>
          </a:xfrm>
          <a:prstGeom prst="rect">
            <a:avLst/>
          </a:prstGeom>
          <a:noFill/>
        </p:spPr>
        <p:txBody>
          <a:bodyPr wrap="square" rtlCol="0">
            <a:spAutoFit/>
          </a:bodyPr>
          <a:lstStyle/>
          <a:p>
            <a:r>
              <a:rPr kumimoji="1" lang="en-US" altLang="ja-JP" sz="900" dirty="0">
                <a:latin typeface="+mn-ea"/>
                <a:ea typeface="+mn-ea"/>
              </a:rPr>
              <a:t>※</a:t>
            </a:r>
            <a:r>
              <a:rPr kumimoji="1" lang="ja-JP" altLang="en-US" sz="900" dirty="0">
                <a:latin typeface="+mn-ea"/>
                <a:ea typeface="+mn-ea"/>
              </a:rPr>
              <a:t>登録情報等から推定</a:t>
            </a:r>
          </a:p>
        </p:txBody>
      </p:sp>
      <p:sp>
        <p:nvSpPr>
          <p:cNvPr id="18" name="テキスト ボックス 17">
            <a:extLst>
              <a:ext uri="{FF2B5EF4-FFF2-40B4-BE49-F238E27FC236}">
                <a16:creationId xmlns:a16="http://schemas.microsoft.com/office/drawing/2014/main" id="{7A584E01-C7E8-DFB7-A8E5-E3B2E7993774}"/>
              </a:ext>
            </a:extLst>
          </p:cNvPr>
          <p:cNvSpPr txBox="1"/>
          <p:nvPr/>
        </p:nvSpPr>
        <p:spPr>
          <a:xfrm>
            <a:off x="5423150" y="5883723"/>
            <a:ext cx="1528514" cy="230832"/>
          </a:xfrm>
          <a:prstGeom prst="rect">
            <a:avLst/>
          </a:prstGeom>
          <a:noFill/>
        </p:spPr>
        <p:txBody>
          <a:bodyPr wrap="square" rtlCol="0">
            <a:spAutoFit/>
          </a:bodyPr>
          <a:lstStyle/>
          <a:p>
            <a:r>
              <a:rPr kumimoji="1" lang="en-US" altLang="ja-JP" sz="900" dirty="0">
                <a:latin typeface="+mn-ea"/>
                <a:ea typeface="+mn-ea"/>
              </a:rPr>
              <a:t>※</a:t>
            </a:r>
            <a:r>
              <a:rPr kumimoji="1" lang="ja-JP" altLang="en-US" sz="900" dirty="0">
                <a:latin typeface="+mn-ea"/>
                <a:ea typeface="+mn-ea"/>
              </a:rPr>
              <a:t>登録情報等から推定</a:t>
            </a:r>
          </a:p>
        </p:txBody>
      </p:sp>
      <p:sp>
        <p:nvSpPr>
          <p:cNvPr id="19" name="テキスト ボックス 18">
            <a:extLst>
              <a:ext uri="{FF2B5EF4-FFF2-40B4-BE49-F238E27FC236}">
                <a16:creationId xmlns:a16="http://schemas.microsoft.com/office/drawing/2014/main" id="{7279D4A8-EF7D-A056-60D2-7914B6F68554}"/>
              </a:ext>
            </a:extLst>
          </p:cNvPr>
          <p:cNvSpPr txBox="1"/>
          <p:nvPr/>
        </p:nvSpPr>
        <p:spPr>
          <a:xfrm>
            <a:off x="6973310" y="4640332"/>
            <a:ext cx="4369870" cy="369332"/>
          </a:xfrm>
          <a:prstGeom prst="rect">
            <a:avLst/>
          </a:prstGeom>
          <a:noFill/>
        </p:spPr>
        <p:txBody>
          <a:bodyPr wrap="square" lIns="91440" tIns="45720" rIns="91440" bIns="45720" rtlCol="0" anchor="t">
            <a:spAutoFit/>
          </a:bodyPr>
          <a:lstStyle/>
          <a:p>
            <a:pPr algn="r"/>
            <a:r>
              <a:rPr kumimoji="1" lang="en-US" altLang="ja-JP" sz="900" dirty="0">
                <a:latin typeface="游ゴシック"/>
                <a:ea typeface="游ゴシック"/>
              </a:rPr>
              <a:t>※</a:t>
            </a:r>
            <a:r>
              <a:rPr kumimoji="1" lang="ja-JP" sz="900" dirty="0">
                <a:latin typeface="游ゴシック"/>
                <a:ea typeface="游ゴシック"/>
              </a:rPr>
              <a:t>男女の指定も可能です</a:t>
            </a:r>
          </a:p>
          <a:p>
            <a:pPr algn="r"/>
            <a:r>
              <a:rPr kumimoji="1" lang="ja-JP" altLang="en-US" sz="900" dirty="0">
                <a:latin typeface="游ゴシック"/>
                <a:ea typeface="游ゴシック"/>
              </a:rPr>
              <a:t>※年齢に基づく推定です。進学状況を保証するものではありません</a:t>
            </a:r>
          </a:p>
        </p:txBody>
      </p:sp>
      <p:sp>
        <p:nvSpPr>
          <p:cNvPr id="20" name="Google Shape;516;p32">
            <a:extLst>
              <a:ext uri="{FF2B5EF4-FFF2-40B4-BE49-F238E27FC236}">
                <a16:creationId xmlns:a16="http://schemas.microsoft.com/office/drawing/2014/main" id="{5FE173B1-5F45-4981-FD2C-372F0DF3443A}"/>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企業情報​　</a:t>
            </a:r>
            <a:r>
              <a:rPr lang="ja" altLang="en-US" sz="1200" b="1" dirty="0">
                <a:solidFill>
                  <a:srgbClr val="EB0083"/>
                </a:solidFill>
              </a:rPr>
              <a:t>会員データのほか、法人企業データベースと連携、</a:t>
            </a:r>
            <a:r>
              <a:rPr lang="en-US" altLang="ja" sz="1200" b="1" dirty="0">
                <a:solidFill>
                  <a:srgbClr val="EB0083"/>
                </a:solidFill>
              </a:rPr>
              <a:t>IP</a:t>
            </a:r>
            <a:r>
              <a:rPr lang="ja" altLang="en-US" sz="1200" b="1" dirty="0">
                <a:solidFill>
                  <a:srgbClr val="EB0083"/>
                </a:solidFill>
              </a:rPr>
              <a:t>アドレスから企業・組織を判定し配信に活用</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21" name="直線コネクタ 20">
            <a:extLst>
              <a:ext uri="{FF2B5EF4-FFF2-40B4-BE49-F238E27FC236}">
                <a16:creationId xmlns:a16="http://schemas.microsoft.com/office/drawing/2014/main" id="{8184890D-482B-410F-DCBA-0CE1FBA84D71}"/>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2" name="Google Shape;516;p32">
            <a:extLst>
              <a:ext uri="{FF2B5EF4-FFF2-40B4-BE49-F238E27FC236}">
                <a16:creationId xmlns:a16="http://schemas.microsoft.com/office/drawing/2014/main" id="{4B12BCD6-44E2-C4E5-B203-5472B7241D10}"/>
              </a:ext>
            </a:extLst>
          </p:cNvPr>
          <p:cNvSpPr txBox="1"/>
          <p:nvPr/>
        </p:nvSpPr>
        <p:spPr>
          <a:xfrm>
            <a:off x="533403" y="3246972"/>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その他​　</a:t>
            </a:r>
            <a:r>
              <a:rPr lang="ja-JP" altLang="en-US" sz="1200" b="1" dirty="0">
                <a:solidFill>
                  <a:srgbClr val="EB0083"/>
                </a:solidFill>
                <a:latin typeface="游ゴシック"/>
                <a:ea typeface="游ゴシック"/>
              </a:rPr>
              <a:t>メールマガジンのみ利用可能なセグメント</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334294423"/>
      </p:ext>
    </p:extLst>
  </p:cSld>
  <p:clrMapOvr>
    <a:masterClrMapping/>
  </p:clrMapOvr>
</p:sld>
</file>

<file path=ppt/theme/theme1.xml><?xml version="1.0" encoding="utf-8"?>
<a:theme xmlns:a="http://schemas.openxmlformats.org/drawingml/2006/main" name="Office テーマ">
  <a:themeElements>
    <a:clrScheme name="ユーザー定義 1">
      <a:dk1>
        <a:sysClr val="windowText" lastClr="000000"/>
      </a:dk1>
      <a:lt1>
        <a:sysClr val="window" lastClr="FFFFFF"/>
      </a:lt1>
      <a:dk2>
        <a:srgbClr val="454551"/>
      </a:dk2>
      <a:lt2>
        <a:srgbClr val="D8D9DC"/>
      </a:lt2>
      <a:accent1>
        <a:srgbClr val="EB0083"/>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ユーザー定義 1">
      <a:majorFont>
        <a:latin typeface="游ゴシック"/>
        <a:ea typeface="游ゴシック"/>
        <a:cs typeface=""/>
      </a:majorFont>
      <a:minorFont>
        <a:latin typeface="游ゴシック"/>
        <a:ea typeface="游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テーマ">
  <a:themeElements>
    <a:clrScheme name="ユーザー定義 1">
      <a:dk1>
        <a:sysClr val="windowText" lastClr="000000"/>
      </a:dk1>
      <a:lt1>
        <a:sysClr val="window" lastClr="FFFFFF"/>
      </a:lt1>
      <a:dk2>
        <a:srgbClr val="454551"/>
      </a:dk2>
      <a:lt2>
        <a:srgbClr val="D8D9DC"/>
      </a:lt2>
      <a:accent1>
        <a:srgbClr val="EB0083"/>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ln>
          <a:noFill/>
        </a:ln>
      </a:spPr>
      <a:bodyPr spcFirstLastPara="1" wrap="square" lIns="91425" tIns="91425" rIns="91425" bIns="91425" anchor="t" anchorCtr="0">
        <a:spAutoFit/>
      </a:bodyPr>
      <a:lstStyle>
        <a:defPPr marL="0" indent="0" algn="r" rtl="0">
          <a:spcBef>
            <a:spcPts val="0"/>
          </a:spcBef>
          <a:spcAft>
            <a:spcPts val="0"/>
          </a:spcAft>
          <a:buNone/>
          <a:defRPr sz="700" b="1" dirty="0" smtClean="0">
            <a:solidFill>
              <a:schemeClr val="dk1"/>
            </a:solidFill>
            <a:latin typeface="游ゴシック" panose="020B0400000000000000" pitchFamily="50" charset="-128"/>
            <a:ea typeface="游ゴシック" panose="020B04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86529ad-69b7-4d0f-b0b6-5cec7fe852f4">
      <Value>1</Value>
    </TaxCatchAll>
    <g65284cf7a6f4e728a7ac7125819f56e xmlns="60f9c1bb-5bd1-4444-aaf5-8e0bc6b212a0">
      <Terms xmlns="http://schemas.microsoft.com/office/infopath/2007/PartnerControls">
        <TermInfo xmlns="http://schemas.microsoft.com/office/infopath/2007/PartnerControls">
          <TermName xmlns="http://schemas.microsoft.com/office/infopath/2007/PartnerControls">社外秘</TermName>
          <TermId xmlns="http://schemas.microsoft.com/office/infopath/2007/PartnerControls">2bccc057-7f2d-4b51-9481-fc2b174b25e4</TermId>
        </TermInfo>
      </Terms>
    </g65284cf7a6f4e728a7ac7125819f56e>
    <lcf76f155ced4ddcb4097134ff3c332f xmlns="60f9c1bb-5bd1-4444-aaf5-8e0bc6b212a0">
      <Terms xmlns="http://schemas.microsoft.com/office/infopath/2007/PartnerControls"/>
    </lcf76f155ced4ddcb4097134ff3c332f>
    <_x4efb__x610f__x4fdd__x5b58__CR__x898b__x7a4d__x66f8__2026 xmlns="60f9c1bb-5bd1-4444-aaf5-8e0bc6b212a0" xsi:nil="true"/>
    <_x6700__x7d42__x66f4__x65b0__x8005_ xmlns="60f9c1bb-5bd1-4444-aaf5-8e0bc6b212a0">
      <UserInfo>
        <DisplayName/>
        <AccountId xsi:nil="true"/>
        <AccountType/>
      </UserInfo>
    </_x6700__x7d42__x66f4__x65b0__x8005_>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1AB4407E6835C64183134B698F94831D" ma:contentTypeVersion="27" ma:contentTypeDescription="新しいドキュメントを作成します。" ma:contentTypeScope="" ma:versionID="ae0d42f7c3921ffa0f8b4ee58fea2a4f">
  <xsd:schema xmlns:xsd="http://www.w3.org/2001/XMLSchema" xmlns:xs="http://www.w3.org/2001/XMLSchema" xmlns:p="http://schemas.microsoft.com/office/2006/metadata/properties" xmlns:ns2="60f9c1bb-5bd1-4444-aaf5-8e0bc6b212a0" xmlns:ns3="486529ad-69b7-4d0f-b0b6-5cec7fe852f4" targetNamespace="http://schemas.microsoft.com/office/2006/metadata/properties" ma:root="true" ma:fieldsID="cbaf3b3be4ccf7d5ea522a5e05d1c26a" ns2:_="" ns3:_="">
    <xsd:import namespace="60f9c1bb-5bd1-4444-aaf5-8e0bc6b212a0"/>
    <xsd:import namespace="486529ad-69b7-4d0f-b0b6-5cec7fe852f4"/>
    <xsd:element name="properties">
      <xsd:complexType>
        <xsd:sequence>
          <xsd:element name="documentManagement">
            <xsd:complexType>
              <xsd:all>
                <xsd:element ref="ns2:g65284cf7a6f4e728a7ac7125819f56e" minOccurs="0"/>
                <xsd:element ref="ns3:TaxCatchAll" minOccurs="0"/>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element ref="ns2:MediaServiceLocation" minOccurs="0"/>
                <xsd:element ref="ns2:_x6700__x7d42__x66f4__x65b0__x8005_" minOccurs="0"/>
                <xsd:element ref="ns2:MediaServiceBillingMetadata" minOccurs="0"/>
                <xsd:element ref="ns2:_x4efb__x610f__x4fdd__x5b58__CR__x898b__x7a4d__x66f8__2026"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f9c1bb-5bd1-4444-aaf5-8e0bc6b212a0" elementFormDefault="qualified">
    <xsd:import namespace="http://schemas.microsoft.com/office/2006/documentManagement/types"/>
    <xsd:import namespace="http://schemas.microsoft.com/office/infopath/2007/PartnerControls"/>
    <xsd:element name="g65284cf7a6f4e728a7ac7125819f56e" ma:index="9" ma:taxonomy="true" ma:internalName="g65284cf7a6f4e728a7ac7125819f56e" ma:taxonomyFieldName="DocumentSecurity" ma:displayName="機密区分" ma:readOnly="false" ma:default="1;#社外秘|2bccc057-7f2d-4b51-9481-fc2b174b25e4" ma:fieldId="{065284cf-7a6f-4e72-8a7a-c7125819f56e}" ma:sspId="3081144c-cd6a-41e5-af26-373a289259e4" ma:termSetId="1be72c66-1596-460e-b001-704ae1b831af" ma:anchorId="00000000-0000-0000-0000-000000000000" ma:open="fals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3081144c-cd6a-41e5-af26-373a289259e4"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element name="_x6700__x7d42__x66f4__x65b0__x8005_" ma:index="25" nillable="true" ma:displayName="最終更新者" ma:format="Dropdown" ma:list="UserInfo" ma:SharePointGroup="0" ma:internalName="_x6700__x7d42__x66f4__x65b0__x8005_">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BillingMetadata" ma:index="26" nillable="true" ma:displayName="MediaServiceBillingMetadata" ma:hidden="true" ma:internalName="MediaServiceBillingMetadata" ma:readOnly="true">
      <xsd:simpleType>
        <xsd:restriction base="dms:Note"/>
      </xsd:simpleType>
    </xsd:element>
    <xsd:element name="_x4efb__x610f__x4fdd__x5b58__CR__x898b__x7a4d__x66f8__2026" ma:index="27" nillable="true" ma:displayName="-" ma:format="Dropdown" ma:internalName="_x4efb__x610f__x4fdd__x5b58__CR__x898b__x7a4d__x66f8__2026">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86529ad-69b7-4d0f-b0b6-5cec7fe852f4"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135f504e-a5d8-45c1-8c78-ddc3f30ba66c}" ma:internalName="TaxCatchAll" ma:showField="CatchAllData" ma:web="486529ad-69b7-4d0f-b0b6-5cec7fe852f4">
      <xsd:complexType>
        <xsd:complexContent>
          <xsd:extension base="dms:MultiChoiceLookup">
            <xsd:sequence>
              <xsd:element name="Value" type="dms:Lookup" maxOccurs="unbounded" minOccurs="0" nillable="true"/>
            </xsd:sequence>
          </xsd:extension>
        </xsd:complexContent>
      </xsd:complexType>
    </xsd:element>
    <xsd:element name="SharedWithUsers" ma:index="13"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コンテンツ タイプ"/>
        <xsd:element ref="dc:title" minOccurs="0" maxOccurs="1" ma:index="3"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1EC80D-669B-41A8-8156-172DCF6CDA5E}">
  <ds:schemaRefs>
    <ds:schemaRef ds:uri="3c1d17d1-371e-444b-9fed-aa10130732f3"/>
    <ds:schemaRef ds:uri="4df21647-6895-4e8e-b58a-65a3b705282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450516C-8675-4374-A677-6398B436DAE8}">
  <ds:schemaRefs>
    <ds:schemaRef ds:uri="http://schemas.microsoft.com/sharepoint/v3/contenttype/forms"/>
  </ds:schemaRefs>
</ds:datastoreItem>
</file>

<file path=customXml/itemProps3.xml><?xml version="1.0" encoding="utf-8"?>
<ds:datastoreItem xmlns:ds="http://schemas.openxmlformats.org/officeDocument/2006/customXml" ds:itemID="{C415700B-943C-489D-8929-93ECC5A2E57B}"/>
</file>

<file path=docProps/app.xml><?xml version="1.0" encoding="utf-8"?>
<Properties xmlns="http://schemas.openxmlformats.org/officeDocument/2006/extended-properties" xmlns:vt="http://schemas.openxmlformats.org/officeDocument/2006/docPropsVTypes">
  <Template>Office 2013 - 2022 Theme</Template>
  <TotalTime>185</TotalTime>
  <Words>1515</Words>
  <Application>Microsoft Office PowerPoint</Application>
  <PresentationFormat>ワイド画面</PresentationFormat>
  <Paragraphs>207</Paragraphs>
  <Slides>15</Slides>
  <Notes>14</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15</vt:i4>
      </vt:variant>
    </vt:vector>
  </HeadingPairs>
  <TitlesOfParts>
    <vt:vector size="22" baseType="lpstr">
      <vt:lpstr>游ゴシック</vt:lpstr>
      <vt:lpstr>游ゴシック</vt:lpstr>
      <vt:lpstr>Yu Gothic Medium</vt:lpstr>
      <vt:lpstr>Arial</vt:lpstr>
      <vt:lpstr>Segoe UI</vt:lpstr>
      <vt:lpstr>Office テーマ</vt:lpstr>
      <vt:lpstr>1_Office テーマ</vt:lpstr>
      <vt:lpstr>PowerPoint プレゼンテーション</vt:lpstr>
      <vt:lpstr>ターゲティングメニュー</vt:lpstr>
      <vt:lpstr>ターゲティング広告のメニュー</vt:lpstr>
      <vt:lpstr>ターゲティング広告の料金</vt:lpstr>
      <vt:lpstr>ターゲティング広告の料金（お見積り例）</vt:lpstr>
      <vt:lpstr>ターゲティング広告配信</vt:lpstr>
      <vt:lpstr>プリセット</vt:lpstr>
      <vt:lpstr>プリセットセグメント１</vt:lpstr>
      <vt:lpstr>プリセットセグメント２</vt:lpstr>
      <vt:lpstr>プリセットセグメント３</vt:lpstr>
      <vt:lpstr>プリセットセグメント４</vt:lpstr>
      <vt:lpstr>プリセットセグメント５</vt:lpstr>
      <vt:lpstr>カスタムセグメント</vt:lpstr>
      <vt:lpstr>カスタムセグメント</vt:lpstr>
      <vt:lpstr>カスタムセグメント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岩井茜</dc:creator>
  <cp:lastModifiedBy>有田　元則</cp:lastModifiedBy>
  <cp:revision>19</cp:revision>
  <dcterms:modified xsi:type="dcterms:W3CDTF">2025-12-12T06:18:28Z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0x0101001AB4407E6835C64183134B698F94831D</vt:lpwstr>
  </property>
  <property fmtid="{D5CDD505-2E9C-101B-9397-08002B2CF9AE}" pid="3" name="MediaServiceImageTags">
    <vt:lpwstr/>
  </property>
  <property fmtid="{D5CDD505-2E9C-101B-9397-08002B2CF9AE}" pid="4" name="Order">
    <vt:r8>15000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DocumentSecurity">
    <vt:lpwstr>1;#社外秘|2bccc057-7f2d-4b51-9481-fc2b174b25e4</vt:lpwstr>
  </property>
</Properties>
</file>